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2" r:id="rId2"/>
  </p:sldMasterIdLst>
  <p:notesMasterIdLst>
    <p:notesMasterId r:id="rId29"/>
  </p:notesMasterIdLst>
  <p:handoutMasterIdLst>
    <p:handoutMasterId r:id="rId30"/>
  </p:handoutMasterIdLst>
  <p:sldIdLst>
    <p:sldId id="257" r:id="rId3"/>
    <p:sldId id="487" r:id="rId4"/>
    <p:sldId id="485" r:id="rId5"/>
    <p:sldId id="484" r:id="rId6"/>
    <p:sldId id="479" r:id="rId7"/>
    <p:sldId id="466" r:id="rId8"/>
    <p:sldId id="483" r:id="rId9"/>
    <p:sldId id="477" r:id="rId10"/>
    <p:sldId id="478" r:id="rId11"/>
    <p:sldId id="486" r:id="rId12"/>
    <p:sldId id="501" r:id="rId13"/>
    <p:sldId id="481" r:id="rId14"/>
    <p:sldId id="469" r:id="rId15"/>
    <p:sldId id="470" r:id="rId16"/>
    <p:sldId id="471" r:id="rId17"/>
    <p:sldId id="475" r:id="rId18"/>
    <p:sldId id="482" r:id="rId19"/>
    <p:sldId id="488" r:id="rId20"/>
    <p:sldId id="489" r:id="rId21"/>
    <p:sldId id="490" r:id="rId22"/>
    <p:sldId id="491" r:id="rId23"/>
    <p:sldId id="496" r:id="rId24"/>
    <p:sldId id="500" r:id="rId25"/>
    <p:sldId id="497" r:id="rId26"/>
    <p:sldId id="498" r:id="rId27"/>
    <p:sldId id="499" r:id="rId2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ACDD"/>
    <a:srgbClr val="E81802"/>
    <a:srgbClr val="80DA5C"/>
    <a:srgbClr val="F46842"/>
    <a:srgbClr val="DFCEA5"/>
    <a:srgbClr val="009900"/>
    <a:srgbClr val="E97B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0301" autoAdjust="0"/>
  </p:normalViewPr>
  <p:slideViewPr>
    <p:cSldViewPr>
      <p:cViewPr varScale="1">
        <p:scale>
          <a:sx n="105" d="100"/>
          <a:sy n="105" d="100"/>
        </p:scale>
        <p:origin x="1794" y="108"/>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3C4B1A-588E-447B-B3DE-9646F51792D0}" type="doc">
      <dgm:prSet loTypeId="urn:microsoft.com/office/officeart/2005/8/layout/vProcess5" loCatId="process" qsTypeId="urn:microsoft.com/office/officeart/2005/8/quickstyle/simple3" qsCatId="simple" csTypeId="urn:microsoft.com/office/officeart/2005/8/colors/accent0_3" csCatId="mainScheme" phldr="1"/>
      <dgm:spPr/>
      <dgm:t>
        <a:bodyPr/>
        <a:lstStyle/>
        <a:p>
          <a:endParaRPr lang="en-US"/>
        </a:p>
      </dgm:t>
    </dgm:pt>
    <dgm:pt modelId="{39F494C9-1245-4F34-AF24-133BE7A60C52}">
      <dgm:prSet/>
      <dgm:spPr/>
      <dgm:t>
        <a:bodyPr/>
        <a:lstStyle/>
        <a:p>
          <a:pPr rtl="0"/>
          <a:r>
            <a:rPr lang="en-US" dirty="0" smtClean="0">
              <a:latin typeface="Calibri" pitchFamily="34" charset="0"/>
            </a:rPr>
            <a:t>In Network, most covered medical services apply toward the deductible, then the plan pays 90% and the participant pays 10%</a:t>
          </a:r>
          <a:endParaRPr lang="en-US" dirty="0">
            <a:latin typeface="Calibri" pitchFamily="34" charset="0"/>
          </a:endParaRPr>
        </a:p>
      </dgm:t>
    </dgm:pt>
    <dgm:pt modelId="{29F146A4-78A2-4F5F-89D4-9F48DE8E4BDC}" type="parTrans" cxnId="{9F6F8AC7-B633-4FE9-A361-CE70D1A91BD8}">
      <dgm:prSet/>
      <dgm:spPr/>
      <dgm:t>
        <a:bodyPr/>
        <a:lstStyle/>
        <a:p>
          <a:endParaRPr lang="en-US">
            <a:latin typeface="Calibri" pitchFamily="34" charset="0"/>
          </a:endParaRPr>
        </a:p>
      </dgm:t>
    </dgm:pt>
    <dgm:pt modelId="{6886E0A0-A7CB-4809-86AF-DD99663C5755}" type="sibTrans" cxnId="{9F6F8AC7-B633-4FE9-A361-CE70D1A91BD8}">
      <dgm:prSet/>
      <dgm:spPr/>
      <dgm:t>
        <a:bodyPr/>
        <a:lstStyle/>
        <a:p>
          <a:endParaRPr lang="en-US">
            <a:latin typeface="Calibri" pitchFamily="34" charset="0"/>
          </a:endParaRPr>
        </a:p>
      </dgm:t>
    </dgm:pt>
    <dgm:pt modelId="{B489CB01-55BE-490E-9969-23C2C2711140}">
      <dgm:prSet/>
      <dgm:spPr/>
      <dgm:t>
        <a:bodyPr/>
        <a:lstStyle/>
        <a:p>
          <a:pPr rtl="0"/>
          <a:r>
            <a:rPr lang="en-US" dirty="0" smtClean="0">
              <a:latin typeface="Calibri" pitchFamily="34" charset="0"/>
            </a:rPr>
            <a:t>Exception: Preventive care is covered at 100% with no deductible</a:t>
          </a:r>
          <a:endParaRPr lang="en-US" dirty="0">
            <a:latin typeface="Calibri" pitchFamily="34" charset="0"/>
          </a:endParaRPr>
        </a:p>
      </dgm:t>
    </dgm:pt>
    <dgm:pt modelId="{A2FAC006-9064-4F90-9209-3A19D1C09AA6}" type="parTrans" cxnId="{3AD323DE-68E0-4219-B981-3271DA7F7202}">
      <dgm:prSet/>
      <dgm:spPr/>
      <dgm:t>
        <a:bodyPr/>
        <a:lstStyle/>
        <a:p>
          <a:endParaRPr lang="en-US">
            <a:latin typeface="Calibri" pitchFamily="34" charset="0"/>
          </a:endParaRPr>
        </a:p>
      </dgm:t>
    </dgm:pt>
    <dgm:pt modelId="{4021ED15-02F5-4A27-BA33-5A8BEAB30C3B}" type="sibTrans" cxnId="{3AD323DE-68E0-4219-B981-3271DA7F7202}">
      <dgm:prSet/>
      <dgm:spPr/>
      <dgm:t>
        <a:bodyPr/>
        <a:lstStyle/>
        <a:p>
          <a:endParaRPr lang="en-US">
            <a:latin typeface="Calibri" pitchFamily="34" charset="0"/>
          </a:endParaRPr>
        </a:p>
      </dgm:t>
    </dgm:pt>
    <dgm:pt modelId="{3B3518D2-1C3E-4696-9F28-BDD8500AAC2C}">
      <dgm:prSet/>
      <dgm:spPr/>
      <dgm:t>
        <a:bodyPr/>
        <a:lstStyle/>
        <a:p>
          <a:pPr rtl="0"/>
          <a:r>
            <a:rPr lang="en-US" dirty="0" smtClean="0">
              <a:latin typeface="Calibri" pitchFamily="34" charset="0"/>
            </a:rPr>
            <a:t>Exception: Office visits have the flat dollar </a:t>
          </a:r>
          <a:r>
            <a:rPr lang="en-US" dirty="0" err="1" smtClean="0">
              <a:latin typeface="Calibri" pitchFamily="34" charset="0"/>
            </a:rPr>
            <a:t>copay</a:t>
          </a:r>
          <a:r>
            <a:rPr lang="en-US" dirty="0" smtClean="0">
              <a:latin typeface="Calibri" pitchFamily="34" charset="0"/>
            </a:rPr>
            <a:t> and are not subject to deductible or coinsurance</a:t>
          </a:r>
          <a:endParaRPr lang="en-US" dirty="0">
            <a:latin typeface="Calibri" pitchFamily="34" charset="0"/>
          </a:endParaRPr>
        </a:p>
      </dgm:t>
    </dgm:pt>
    <dgm:pt modelId="{A1E92237-86B9-44C6-89E4-E78555F0C503}" type="parTrans" cxnId="{4F33EC10-1CE6-4E79-977E-3A51A9AA5EA6}">
      <dgm:prSet/>
      <dgm:spPr/>
      <dgm:t>
        <a:bodyPr/>
        <a:lstStyle/>
        <a:p>
          <a:endParaRPr lang="en-US">
            <a:latin typeface="Calibri" pitchFamily="34" charset="0"/>
          </a:endParaRPr>
        </a:p>
      </dgm:t>
    </dgm:pt>
    <dgm:pt modelId="{2FFA81DB-36FA-4F9B-895F-3E2AD2F37AB4}" type="sibTrans" cxnId="{4F33EC10-1CE6-4E79-977E-3A51A9AA5EA6}">
      <dgm:prSet/>
      <dgm:spPr/>
      <dgm:t>
        <a:bodyPr/>
        <a:lstStyle/>
        <a:p>
          <a:endParaRPr lang="en-US">
            <a:latin typeface="Calibri" pitchFamily="34" charset="0"/>
          </a:endParaRPr>
        </a:p>
      </dgm:t>
    </dgm:pt>
    <dgm:pt modelId="{3FE9BAF4-B29E-434E-8684-503A065D6999}">
      <dgm:prSet/>
      <dgm:spPr/>
      <dgm:t>
        <a:bodyPr/>
        <a:lstStyle/>
        <a:p>
          <a:pPr rtl="0"/>
          <a:r>
            <a:rPr lang="en-US" dirty="0" smtClean="0">
              <a:latin typeface="Calibri" pitchFamily="34" charset="0"/>
            </a:rPr>
            <a:t>You continue to pay the 10% of claims until you have paid $1,000 single or $2,000 family. Then the plan pays 100% for the remainder of the year. </a:t>
          </a:r>
          <a:endParaRPr lang="en-US" dirty="0">
            <a:latin typeface="Calibri" pitchFamily="34" charset="0"/>
          </a:endParaRPr>
        </a:p>
      </dgm:t>
    </dgm:pt>
    <dgm:pt modelId="{BF06B589-CF1E-4159-BEAD-10A1E758434C}" type="parTrans" cxnId="{D1D94996-0771-4F91-A48F-74ECF11611B2}">
      <dgm:prSet/>
      <dgm:spPr/>
      <dgm:t>
        <a:bodyPr/>
        <a:lstStyle/>
        <a:p>
          <a:endParaRPr lang="en-US">
            <a:latin typeface="Calibri" pitchFamily="34" charset="0"/>
          </a:endParaRPr>
        </a:p>
      </dgm:t>
    </dgm:pt>
    <dgm:pt modelId="{262C0E38-9112-4461-8E43-4B39F285A11D}" type="sibTrans" cxnId="{D1D94996-0771-4F91-A48F-74ECF11611B2}">
      <dgm:prSet/>
      <dgm:spPr/>
      <dgm:t>
        <a:bodyPr/>
        <a:lstStyle/>
        <a:p>
          <a:endParaRPr lang="en-US">
            <a:latin typeface="Calibri" pitchFamily="34" charset="0"/>
          </a:endParaRPr>
        </a:p>
      </dgm:t>
    </dgm:pt>
    <dgm:pt modelId="{68E3A603-468C-4624-9489-95895A3F8780}" type="pres">
      <dgm:prSet presAssocID="{923C4B1A-588E-447B-B3DE-9646F51792D0}" presName="outerComposite" presStyleCnt="0">
        <dgm:presLayoutVars>
          <dgm:chMax val="5"/>
          <dgm:dir/>
          <dgm:resizeHandles val="exact"/>
        </dgm:presLayoutVars>
      </dgm:prSet>
      <dgm:spPr/>
      <dgm:t>
        <a:bodyPr/>
        <a:lstStyle/>
        <a:p>
          <a:endParaRPr lang="en-US"/>
        </a:p>
      </dgm:t>
    </dgm:pt>
    <dgm:pt modelId="{BE69782C-596F-47E8-B487-ED1589B84DDC}" type="pres">
      <dgm:prSet presAssocID="{923C4B1A-588E-447B-B3DE-9646F51792D0}" presName="dummyMaxCanvas" presStyleCnt="0">
        <dgm:presLayoutVars/>
      </dgm:prSet>
      <dgm:spPr/>
    </dgm:pt>
    <dgm:pt modelId="{271EAC6B-4EF4-493E-88B1-B7A08BAC007F}" type="pres">
      <dgm:prSet presAssocID="{923C4B1A-588E-447B-B3DE-9646F51792D0}" presName="TwoNodes_1" presStyleLbl="node1" presStyleIdx="0" presStyleCnt="2">
        <dgm:presLayoutVars>
          <dgm:bulletEnabled val="1"/>
        </dgm:presLayoutVars>
      </dgm:prSet>
      <dgm:spPr/>
      <dgm:t>
        <a:bodyPr/>
        <a:lstStyle/>
        <a:p>
          <a:endParaRPr lang="en-US"/>
        </a:p>
      </dgm:t>
    </dgm:pt>
    <dgm:pt modelId="{1582C27F-36C3-4795-8018-6E11EB295C35}" type="pres">
      <dgm:prSet presAssocID="{923C4B1A-588E-447B-B3DE-9646F51792D0}" presName="TwoNodes_2" presStyleLbl="node1" presStyleIdx="1" presStyleCnt="2">
        <dgm:presLayoutVars>
          <dgm:bulletEnabled val="1"/>
        </dgm:presLayoutVars>
      </dgm:prSet>
      <dgm:spPr/>
      <dgm:t>
        <a:bodyPr/>
        <a:lstStyle/>
        <a:p>
          <a:endParaRPr lang="en-US"/>
        </a:p>
      </dgm:t>
    </dgm:pt>
    <dgm:pt modelId="{55B5E5B0-A58E-40DB-BAB6-5C91B8C61CAF}" type="pres">
      <dgm:prSet presAssocID="{923C4B1A-588E-447B-B3DE-9646F51792D0}" presName="TwoConn_1-2" presStyleLbl="fgAccFollowNode1" presStyleIdx="0" presStyleCnt="1">
        <dgm:presLayoutVars>
          <dgm:bulletEnabled val="1"/>
        </dgm:presLayoutVars>
      </dgm:prSet>
      <dgm:spPr/>
      <dgm:t>
        <a:bodyPr/>
        <a:lstStyle/>
        <a:p>
          <a:endParaRPr lang="en-US"/>
        </a:p>
      </dgm:t>
    </dgm:pt>
    <dgm:pt modelId="{CE8C6E2C-4F25-4566-8811-CB498105B270}" type="pres">
      <dgm:prSet presAssocID="{923C4B1A-588E-447B-B3DE-9646F51792D0}" presName="TwoNodes_1_text" presStyleLbl="node1" presStyleIdx="1" presStyleCnt="2">
        <dgm:presLayoutVars>
          <dgm:bulletEnabled val="1"/>
        </dgm:presLayoutVars>
      </dgm:prSet>
      <dgm:spPr/>
      <dgm:t>
        <a:bodyPr/>
        <a:lstStyle/>
        <a:p>
          <a:endParaRPr lang="en-US"/>
        </a:p>
      </dgm:t>
    </dgm:pt>
    <dgm:pt modelId="{73783BC3-AAB8-448A-8CBE-F18DC6B35803}" type="pres">
      <dgm:prSet presAssocID="{923C4B1A-588E-447B-B3DE-9646F51792D0}" presName="TwoNodes_2_text" presStyleLbl="node1" presStyleIdx="1" presStyleCnt="2">
        <dgm:presLayoutVars>
          <dgm:bulletEnabled val="1"/>
        </dgm:presLayoutVars>
      </dgm:prSet>
      <dgm:spPr/>
      <dgm:t>
        <a:bodyPr/>
        <a:lstStyle/>
        <a:p>
          <a:endParaRPr lang="en-US"/>
        </a:p>
      </dgm:t>
    </dgm:pt>
  </dgm:ptLst>
  <dgm:cxnLst>
    <dgm:cxn modelId="{8FAC2EA3-4AA5-4D08-AA1D-7A18374351E0}" type="presOf" srcId="{6886E0A0-A7CB-4809-86AF-DD99663C5755}" destId="{55B5E5B0-A58E-40DB-BAB6-5C91B8C61CAF}" srcOrd="0" destOrd="0" presId="urn:microsoft.com/office/officeart/2005/8/layout/vProcess5"/>
    <dgm:cxn modelId="{C1C72D71-B377-4430-9807-3FAB5D56F86A}" type="presOf" srcId="{39F494C9-1245-4F34-AF24-133BE7A60C52}" destId="{CE8C6E2C-4F25-4566-8811-CB498105B270}" srcOrd="1" destOrd="0" presId="urn:microsoft.com/office/officeart/2005/8/layout/vProcess5"/>
    <dgm:cxn modelId="{EF2CF554-5EA8-4534-A155-65F5D47F9384}" type="presOf" srcId="{3B3518D2-1C3E-4696-9F28-BDD8500AAC2C}" destId="{271EAC6B-4EF4-493E-88B1-B7A08BAC007F}" srcOrd="0" destOrd="2" presId="urn:microsoft.com/office/officeart/2005/8/layout/vProcess5"/>
    <dgm:cxn modelId="{4E2E3EBD-D369-4C3D-B7EF-125FDC092BA7}" type="presOf" srcId="{3FE9BAF4-B29E-434E-8684-503A065D6999}" destId="{73783BC3-AAB8-448A-8CBE-F18DC6B35803}" srcOrd="1" destOrd="0" presId="urn:microsoft.com/office/officeart/2005/8/layout/vProcess5"/>
    <dgm:cxn modelId="{1E6F6866-3B74-4E27-B53D-A012FB55C42D}" type="presOf" srcId="{3B3518D2-1C3E-4696-9F28-BDD8500AAC2C}" destId="{CE8C6E2C-4F25-4566-8811-CB498105B270}" srcOrd="1" destOrd="2" presId="urn:microsoft.com/office/officeart/2005/8/layout/vProcess5"/>
    <dgm:cxn modelId="{3AD323DE-68E0-4219-B981-3271DA7F7202}" srcId="{39F494C9-1245-4F34-AF24-133BE7A60C52}" destId="{B489CB01-55BE-490E-9969-23C2C2711140}" srcOrd="0" destOrd="0" parTransId="{A2FAC006-9064-4F90-9209-3A19D1C09AA6}" sibTransId="{4021ED15-02F5-4A27-BA33-5A8BEAB30C3B}"/>
    <dgm:cxn modelId="{D1D94996-0771-4F91-A48F-74ECF11611B2}" srcId="{923C4B1A-588E-447B-B3DE-9646F51792D0}" destId="{3FE9BAF4-B29E-434E-8684-503A065D6999}" srcOrd="1" destOrd="0" parTransId="{BF06B589-CF1E-4159-BEAD-10A1E758434C}" sibTransId="{262C0E38-9112-4461-8E43-4B39F285A11D}"/>
    <dgm:cxn modelId="{5380F96D-9212-4DE3-9EFE-0D41126EAD0D}" type="presOf" srcId="{B489CB01-55BE-490E-9969-23C2C2711140}" destId="{CE8C6E2C-4F25-4566-8811-CB498105B270}" srcOrd="1" destOrd="1" presId="urn:microsoft.com/office/officeart/2005/8/layout/vProcess5"/>
    <dgm:cxn modelId="{4F33EC10-1CE6-4E79-977E-3A51A9AA5EA6}" srcId="{39F494C9-1245-4F34-AF24-133BE7A60C52}" destId="{3B3518D2-1C3E-4696-9F28-BDD8500AAC2C}" srcOrd="1" destOrd="0" parTransId="{A1E92237-86B9-44C6-89E4-E78555F0C503}" sibTransId="{2FFA81DB-36FA-4F9B-895F-3E2AD2F37AB4}"/>
    <dgm:cxn modelId="{D520F518-3B6D-478E-BA0E-4782AA8F499D}" type="presOf" srcId="{39F494C9-1245-4F34-AF24-133BE7A60C52}" destId="{271EAC6B-4EF4-493E-88B1-B7A08BAC007F}" srcOrd="0" destOrd="0" presId="urn:microsoft.com/office/officeart/2005/8/layout/vProcess5"/>
    <dgm:cxn modelId="{E7A87A1F-6B70-4CD2-A546-8A3FD2EDB561}" type="presOf" srcId="{3FE9BAF4-B29E-434E-8684-503A065D6999}" destId="{1582C27F-36C3-4795-8018-6E11EB295C35}" srcOrd="0" destOrd="0" presId="urn:microsoft.com/office/officeart/2005/8/layout/vProcess5"/>
    <dgm:cxn modelId="{45716522-13D3-4B50-AD70-1A98BD9EA193}" type="presOf" srcId="{923C4B1A-588E-447B-B3DE-9646F51792D0}" destId="{68E3A603-468C-4624-9489-95895A3F8780}" srcOrd="0" destOrd="0" presId="urn:microsoft.com/office/officeart/2005/8/layout/vProcess5"/>
    <dgm:cxn modelId="{5215D939-50DC-40BA-BEAA-50865FBC73DB}" type="presOf" srcId="{B489CB01-55BE-490E-9969-23C2C2711140}" destId="{271EAC6B-4EF4-493E-88B1-B7A08BAC007F}" srcOrd="0" destOrd="1" presId="urn:microsoft.com/office/officeart/2005/8/layout/vProcess5"/>
    <dgm:cxn modelId="{9F6F8AC7-B633-4FE9-A361-CE70D1A91BD8}" srcId="{923C4B1A-588E-447B-B3DE-9646F51792D0}" destId="{39F494C9-1245-4F34-AF24-133BE7A60C52}" srcOrd="0" destOrd="0" parTransId="{29F146A4-78A2-4F5F-89D4-9F48DE8E4BDC}" sibTransId="{6886E0A0-A7CB-4809-86AF-DD99663C5755}"/>
    <dgm:cxn modelId="{37CF5692-5710-4D98-9D33-5839E03ABBBF}" type="presParOf" srcId="{68E3A603-468C-4624-9489-95895A3F8780}" destId="{BE69782C-596F-47E8-B487-ED1589B84DDC}" srcOrd="0" destOrd="0" presId="urn:microsoft.com/office/officeart/2005/8/layout/vProcess5"/>
    <dgm:cxn modelId="{6A3AD63D-5296-4566-B9F8-1B0E73E428AB}" type="presParOf" srcId="{68E3A603-468C-4624-9489-95895A3F8780}" destId="{271EAC6B-4EF4-493E-88B1-B7A08BAC007F}" srcOrd="1" destOrd="0" presId="urn:microsoft.com/office/officeart/2005/8/layout/vProcess5"/>
    <dgm:cxn modelId="{1FD7B4F4-D3FA-4AA5-AA9F-30B55980B49F}" type="presParOf" srcId="{68E3A603-468C-4624-9489-95895A3F8780}" destId="{1582C27F-36C3-4795-8018-6E11EB295C35}" srcOrd="2" destOrd="0" presId="urn:microsoft.com/office/officeart/2005/8/layout/vProcess5"/>
    <dgm:cxn modelId="{09A143C9-9AAB-4E9A-987E-AB749530E03C}" type="presParOf" srcId="{68E3A603-468C-4624-9489-95895A3F8780}" destId="{55B5E5B0-A58E-40DB-BAB6-5C91B8C61CAF}" srcOrd="3" destOrd="0" presId="urn:microsoft.com/office/officeart/2005/8/layout/vProcess5"/>
    <dgm:cxn modelId="{390F199E-7335-4396-86C8-CAB2794A6B77}" type="presParOf" srcId="{68E3A603-468C-4624-9489-95895A3F8780}" destId="{CE8C6E2C-4F25-4566-8811-CB498105B270}" srcOrd="4" destOrd="0" presId="urn:microsoft.com/office/officeart/2005/8/layout/vProcess5"/>
    <dgm:cxn modelId="{5FD41683-491B-4EEF-B102-3058942CF377}" type="presParOf" srcId="{68E3A603-468C-4624-9489-95895A3F8780}" destId="{73783BC3-AAB8-448A-8CBE-F18DC6B35803}"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3C4B1A-588E-447B-B3DE-9646F51792D0}" type="doc">
      <dgm:prSet loTypeId="urn:microsoft.com/office/officeart/2005/8/layout/vProcess5" loCatId="process" qsTypeId="urn:microsoft.com/office/officeart/2005/8/quickstyle/simple3" qsCatId="simple" csTypeId="urn:microsoft.com/office/officeart/2005/8/colors/accent0_3" csCatId="mainScheme" phldr="1"/>
      <dgm:spPr/>
      <dgm:t>
        <a:bodyPr/>
        <a:lstStyle/>
        <a:p>
          <a:endParaRPr lang="en-US"/>
        </a:p>
      </dgm:t>
    </dgm:pt>
    <dgm:pt modelId="{39F494C9-1245-4F34-AF24-133BE7A60C52}">
      <dgm:prSet/>
      <dgm:spPr/>
      <dgm:t>
        <a:bodyPr/>
        <a:lstStyle/>
        <a:p>
          <a:pPr rtl="0"/>
          <a:r>
            <a:rPr lang="en-US" b="1" u="sng" dirty="0" smtClean="0">
              <a:latin typeface="Calibri" pitchFamily="34" charset="0"/>
            </a:rPr>
            <a:t>All</a:t>
          </a:r>
          <a:r>
            <a:rPr lang="en-US" dirty="0" smtClean="0">
              <a:latin typeface="Calibri" pitchFamily="34" charset="0"/>
            </a:rPr>
            <a:t> covered medical and prescription services apply toward the deductible until it’s met</a:t>
          </a:r>
          <a:endParaRPr lang="en-US" dirty="0">
            <a:latin typeface="Calibri" pitchFamily="34" charset="0"/>
          </a:endParaRPr>
        </a:p>
      </dgm:t>
    </dgm:pt>
    <dgm:pt modelId="{29F146A4-78A2-4F5F-89D4-9F48DE8E4BDC}" type="parTrans" cxnId="{9F6F8AC7-B633-4FE9-A361-CE70D1A91BD8}">
      <dgm:prSet/>
      <dgm:spPr/>
      <dgm:t>
        <a:bodyPr/>
        <a:lstStyle/>
        <a:p>
          <a:endParaRPr lang="en-US">
            <a:latin typeface="Calibri" pitchFamily="34" charset="0"/>
          </a:endParaRPr>
        </a:p>
      </dgm:t>
    </dgm:pt>
    <dgm:pt modelId="{6886E0A0-A7CB-4809-86AF-DD99663C5755}" type="sibTrans" cxnId="{9F6F8AC7-B633-4FE9-A361-CE70D1A91BD8}">
      <dgm:prSet/>
      <dgm:spPr/>
      <dgm:t>
        <a:bodyPr/>
        <a:lstStyle/>
        <a:p>
          <a:endParaRPr lang="en-US">
            <a:latin typeface="Calibri" pitchFamily="34" charset="0"/>
          </a:endParaRPr>
        </a:p>
      </dgm:t>
    </dgm:pt>
    <dgm:pt modelId="{B489CB01-55BE-490E-9969-23C2C2711140}">
      <dgm:prSet/>
      <dgm:spPr/>
      <dgm:t>
        <a:bodyPr/>
        <a:lstStyle/>
        <a:p>
          <a:pPr rtl="0"/>
          <a:r>
            <a:rPr lang="en-US" dirty="0" smtClean="0">
              <a:latin typeface="Calibri" pitchFamily="34" charset="0"/>
            </a:rPr>
            <a:t>Exception: Preventive Care is covered at 100% with no deductible</a:t>
          </a:r>
          <a:endParaRPr lang="en-US" dirty="0">
            <a:latin typeface="Calibri" pitchFamily="34" charset="0"/>
          </a:endParaRPr>
        </a:p>
      </dgm:t>
    </dgm:pt>
    <dgm:pt modelId="{A2FAC006-9064-4F90-9209-3A19D1C09AA6}" type="parTrans" cxnId="{3AD323DE-68E0-4219-B981-3271DA7F7202}">
      <dgm:prSet/>
      <dgm:spPr/>
      <dgm:t>
        <a:bodyPr/>
        <a:lstStyle/>
        <a:p>
          <a:endParaRPr lang="en-US">
            <a:latin typeface="Calibri" pitchFamily="34" charset="0"/>
          </a:endParaRPr>
        </a:p>
      </dgm:t>
    </dgm:pt>
    <dgm:pt modelId="{4021ED15-02F5-4A27-BA33-5A8BEAB30C3B}" type="sibTrans" cxnId="{3AD323DE-68E0-4219-B981-3271DA7F7202}">
      <dgm:prSet/>
      <dgm:spPr/>
      <dgm:t>
        <a:bodyPr/>
        <a:lstStyle/>
        <a:p>
          <a:endParaRPr lang="en-US">
            <a:latin typeface="Calibri" pitchFamily="34" charset="0"/>
          </a:endParaRPr>
        </a:p>
      </dgm:t>
    </dgm:pt>
    <dgm:pt modelId="{3B3518D2-1C3E-4696-9F28-BDD8500AAC2C}">
      <dgm:prSet/>
      <dgm:spPr/>
      <dgm:t>
        <a:bodyPr/>
        <a:lstStyle/>
        <a:p>
          <a:pPr rtl="0"/>
          <a:r>
            <a:rPr lang="en-US" dirty="0" smtClean="0">
              <a:latin typeface="Calibri" pitchFamily="34" charset="0"/>
            </a:rPr>
            <a:t>You can use the money in your HSA to pay for these services</a:t>
          </a:r>
          <a:endParaRPr lang="en-US" dirty="0">
            <a:latin typeface="Calibri" pitchFamily="34" charset="0"/>
          </a:endParaRPr>
        </a:p>
      </dgm:t>
    </dgm:pt>
    <dgm:pt modelId="{A1E92237-86B9-44C6-89E4-E78555F0C503}" type="parTrans" cxnId="{4F33EC10-1CE6-4E79-977E-3A51A9AA5EA6}">
      <dgm:prSet/>
      <dgm:spPr/>
      <dgm:t>
        <a:bodyPr/>
        <a:lstStyle/>
        <a:p>
          <a:endParaRPr lang="en-US">
            <a:latin typeface="Calibri" pitchFamily="34" charset="0"/>
          </a:endParaRPr>
        </a:p>
      </dgm:t>
    </dgm:pt>
    <dgm:pt modelId="{2FFA81DB-36FA-4F9B-895F-3E2AD2F37AB4}" type="sibTrans" cxnId="{4F33EC10-1CE6-4E79-977E-3A51A9AA5EA6}">
      <dgm:prSet/>
      <dgm:spPr/>
      <dgm:t>
        <a:bodyPr/>
        <a:lstStyle/>
        <a:p>
          <a:endParaRPr lang="en-US">
            <a:latin typeface="Calibri" pitchFamily="34" charset="0"/>
          </a:endParaRPr>
        </a:p>
      </dgm:t>
    </dgm:pt>
    <dgm:pt modelId="{3FE9BAF4-B29E-434E-8684-503A065D6999}">
      <dgm:prSet/>
      <dgm:spPr/>
      <dgm:t>
        <a:bodyPr/>
        <a:lstStyle/>
        <a:p>
          <a:pPr rtl="0"/>
          <a:r>
            <a:rPr lang="en-US" dirty="0" smtClean="0">
              <a:latin typeface="Calibri" pitchFamily="34" charset="0"/>
            </a:rPr>
            <a:t>Once the deductible is met you will have 100% coverage for most medical services</a:t>
          </a:r>
          <a:endParaRPr lang="en-US" dirty="0">
            <a:latin typeface="Calibri" pitchFamily="34" charset="0"/>
          </a:endParaRPr>
        </a:p>
      </dgm:t>
    </dgm:pt>
    <dgm:pt modelId="{BF06B589-CF1E-4159-BEAD-10A1E758434C}" type="parTrans" cxnId="{D1D94996-0771-4F91-A48F-74ECF11611B2}">
      <dgm:prSet/>
      <dgm:spPr/>
      <dgm:t>
        <a:bodyPr/>
        <a:lstStyle/>
        <a:p>
          <a:endParaRPr lang="en-US">
            <a:latin typeface="Calibri" pitchFamily="34" charset="0"/>
          </a:endParaRPr>
        </a:p>
      </dgm:t>
    </dgm:pt>
    <dgm:pt modelId="{262C0E38-9112-4461-8E43-4B39F285A11D}" type="sibTrans" cxnId="{D1D94996-0771-4F91-A48F-74ECF11611B2}">
      <dgm:prSet/>
      <dgm:spPr/>
      <dgm:t>
        <a:bodyPr/>
        <a:lstStyle/>
        <a:p>
          <a:endParaRPr lang="en-US">
            <a:latin typeface="Calibri" pitchFamily="34" charset="0"/>
          </a:endParaRPr>
        </a:p>
      </dgm:t>
    </dgm:pt>
    <dgm:pt modelId="{68D8DECE-5152-47B0-92C4-2C36661C0C60}">
      <dgm:prSet/>
      <dgm:spPr/>
      <dgm:t>
        <a:bodyPr/>
        <a:lstStyle/>
        <a:p>
          <a:pPr rtl="0"/>
          <a:r>
            <a:rPr lang="en-US" dirty="0" smtClean="0">
              <a:latin typeface="Calibri" pitchFamily="34" charset="0"/>
            </a:rPr>
            <a:t>Prescriptions covered at $10/$40/$80 </a:t>
          </a:r>
          <a:r>
            <a:rPr lang="en-US" b="1" u="sng" dirty="0" smtClean="0">
              <a:latin typeface="Calibri" pitchFamily="34" charset="0"/>
            </a:rPr>
            <a:t>after</a:t>
          </a:r>
          <a:r>
            <a:rPr lang="en-US" dirty="0" smtClean="0">
              <a:latin typeface="Calibri" pitchFamily="34" charset="0"/>
            </a:rPr>
            <a:t> the deductible is met</a:t>
          </a:r>
          <a:endParaRPr lang="en-US" dirty="0">
            <a:latin typeface="Calibri" pitchFamily="34" charset="0"/>
          </a:endParaRPr>
        </a:p>
      </dgm:t>
    </dgm:pt>
    <dgm:pt modelId="{6E60FE57-DD98-49B0-9C41-4032E25FA66E}" type="parTrans" cxnId="{8E97AD02-4ADE-4D2B-8148-ABCDE8D8BC1A}">
      <dgm:prSet/>
      <dgm:spPr/>
      <dgm:t>
        <a:bodyPr/>
        <a:lstStyle/>
        <a:p>
          <a:endParaRPr lang="en-US">
            <a:latin typeface="Calibri" pitchFamily="34" charset="0"/>
          </a:endParaRPr>
        </a:p>
      </dgm:t>
    </dgm:pt>
    <dgm:pt modelId="{CE6F09ED-3704-4AFC-80C1-E5E3644C3190}" type="sibTrans" cxnId="{8E97AD02-4ADE-4D2B-8148-ABCDE8D8BC1A}">
      <dgm:prSet/>
      <dgm:spPr/>
      <dgm:t>
        <a:bodyPr/>
        <a:lstStyle/>
        <a:p>
          <a:endParaRPr lang="en-US">
            <a:latin typeface="Calibri" pitchFamily="34" charset="0"/>
          </a:endParaRPr>
        </a:p>
      </dgm:t>
    </dgm:pt>
    <dgm:pt modelId="{68E3A603-468C-4624-9489-95895A3F8780}" type="pres">
      <dgm:prSet presAssocID="{923C4B1A-588E-447B-B3DE-9646F51792D0}" presName="outerComposite" presStyleCnt="0">
        <dgm:presLayoutVars>
          <dgm:chMax val="5"/>
          <dgm:dir/>
          <dgm:resizeHandles val="exact"/>
        </dgm:presLayoutVars>
      </dgm:prSet>
      <dgm:spPr/>
      <dgm:t>
        <a:bodyPr/>
        <a:lstStyle/>
        <a:p>
          <a:endParaRPr lang="en-US"/>
        </a:p>
      </dgm:t>
    </dgm:pt>
    <dgm:pt modelId="{BE69782C-596F-47E8-B487-ED1589B84DDC}" type="pres">
      <dgm:prSet presAssocID="{923C4B1A-588E-447B-B3DE-9646F51792D0}" presName="dummyMaxCanvas" presStyleCnt="0">
        <dgm:presLayoutVars/>
      </dgm:prSet>
      <dgm:spPr/>
    </dgm:pt>
    <dgm:pt modelId="{44DDEB49-A3CE-4B5F-BF12-758AEFC19500}" type="pres">
      <dgm:prSet presAssocID="{923C4B1A-588E-447B-B3DE-9646F51792D0}" presName="ThreeNodes_1" presStyleLbl="node1" presStyleIdx="0" presStyleCnt="3">
        <dgm:presLayoutVars>
          <dgm:bulletEnabled val="1"/>
        </dgm:presLayoutVars>
      </dgm:prSet>
      <dgm:spPr/>
      <dgm:t>
        <a:bodyPr/>
        <a:lstStyle/>
        <a:p>
          <a:endParaRPr lang="en-US"/>
        </a:p>
      </dgm:t>
    </dgm:pt>
    <dgm:pt modelId="{022E1A21-9418-43DA-87C6-152B849616BD}" type="pres">
      <dgm:prSet presAssocID="{923C4B1A-588E-447B-B3DE-9646F51792D0}" presName="ThreeNodes_2" presStyleLbl="node1" presStyleIdx="1" presStyleCnt="3">
        <dgm:presLayoutVars>
          <dgm:bulletEnabled val="1"/>
        </dgm:presLayoutVars>
      </dgm:prSet>
      <dgm:spPr/>
      <dgm:t>
        <a:bodyPr/>
        <a:lstStyle/>
        <a:p>
          <a:endParaRPr lang="en-US"/>
        </a:p>
      </dgm:t>
    </dgm:pt>
    <dgm:pt modelId="{00828904-1FAC-4546-839A-66D5D8EFA11D}" type="pres">
      <dgm:prSet presAssocID="{923C4B1A-588E-447B-B3DE-9646F51792D0}" presName="ThreeNodes_3" presStyleLbl="node1" presStyleIdx="2" presStyleCnt="3">
        <dgm:presLayoutVars>
          <dgm:bulletEnabled val="1"/>
        </dgm:presLayoutVars>
      </dgm:prSet>
      <dgm:spPr/>
      <dgm:t>
        <a:bodyPr/>
        <a:lstStyle/>
        <a:p>
          <a:endParaRPr lang="en-US"/>
        </a:p>
      </dgm:t>
    </dgm:pt>
    <dgm:pt modelId="{008A3323-A0D8-44D4-8EF9-910D4E11391E}" type="pres">
      <dgm:prSet presAssocID="{923C4B1A-588E-447B-B3DE-9646F51792D0}" presName="ThreeConn_1-2" presStyleLbl="fgAccFollowNode1" presStyleIdx="0" presStyleCnt="2">
        <dgm:presLayoutVars>
          <dgm:bulletEnabled val="1"/>
        </dgm:presLayoutVars>
      </dgm:prSet>
      <dgm:spPr/>
      <dgm:t>
        <a:bodyPr/>
        <a:lstStyle/>
        <a:p>
          <a:endParaRPr lang="en-US"/>
        </a:p>
      </dgm:t>
    </dgm:pt>
    <dgm:pt modelId="{0D84AC06-3CDF-4055-BA54-D5F6B73EB758}" type="pres">
      <dgm:prSet presAssocID="{923C4B1A-588E-447B-B3DE-9646F51792D0}" presName="ThreeConn_2-3" presStyleLbl="fgAccFollowNode1" presStyleIdx="1" presStyleCnt="2">
        <dgm:presLayoutVars>
          <dgm:bulletEnabled val="1"/>
        </dgm:presLayoutVars>
      </dgm:prSet>
      <dgm:spPr/>
      <dgm:t>
        <a:bodyPr/>
        <a:lstStyle/>
        <a:p>
          <a:endParaRPr lang="en-US"/>
        </a:p>
      </dgm:t>
    </dgm:pt>
    <dgm:pt modelId="{C9836CC3-978C-4745-BF3F-64BC53324D97}" type="pres">
      <dgm:prSet presAssocID="{923C4B1A-588E-447B-B3DE-9646F51792D0}" presName="ThreeNodes_1_text" presStyleLbl="node1" presStyleIdx="2" presStyleCnt="3">
        <dgm:presLayoutVars>
          <dgm:bulletEnabled val="1"/>
        </dgm:presLayoutVars>
      </dgm:prSet>
      <dgm:spPr/>
      <dgm:t>
        <a:bodyPr/>
        <a:lstStyle/>
        <a:p>
          <a:endParaRPr lang="en-US"/>
        </a:p>
      </dgm:t>
    </dgm:pt>
    <dgm:pt modelId="{FDACDEB0-A21A-4BEE-B1F8-91C57C8C8576}" type="pres">
      <dgm:prSet presAssocID="{923C4B1A-588E-447B-B3DE-9646F51792D0}" presName="ThreeNodes_2_text" presStyleLbl="node1" presStyleIdx="2" presStyleCnt="3">
        <dgm:presLayoutVars>
          <dgm:bulletEnabled val="1"/>
        </dgm:presLayoutVars>
      </dgm:prSet>
      <dgm:spPr/>
      <dgm:t>
        <a:bodyPr/>
        <a:lstStyle/>
        <a:p>
          <a:endParaRPr lang="en-US"/>
        </a:p>
      </dgm:t>
    </dgm:pt>
    <dgm:pt modelId="{246223DC-C019-4B97-918D-E4F5DE20C154}" type="pres">
      <dgm:prSet presAssocID="{923C4B1A-588E-447B-B3DE-9646F51792D0}" presName="ThreeNodes_3_text" presStyleLbl="node1" presStyleIdx="2" presStyleCnt="3">
        <dgm:presLayoutVars>
          <dgm:bulletEnabled val="1"/>
        </dgm:presLayoutVars>
      </dgm:prSet>
      <dgm:spPr/>
      <dgm:t>
        <a:bodyPr/>
        <a:lstStyle/>
        <a:p>
          <a:endParaRPr lang="en-US"/>
        </a:p>
      </dgm:t>
    </dgm:pt>
  </dgm:ptLst>
  <dgm:cxnLst>
    <dgm:cxn modelId="{6F0A9218-995D-4B8B-AAC1-B813C724D575}" type="presOf" srcId="{3B3518D2-1C3E-4696-9F28-BDD8500AAC2C}" destId="{44DDEB49-A3CE-4B5F-BF12-758AEFC19500}" srcOrd="0" destOrd="2" presId="urn:microsoft.com/office/officeart/2005/8/layout/vProcess5"/>
    <dgm:cxn modelId="{2A308B80-EB17-4463-BF85-E2CD2324043E}" type="presOf" srcId="{68D8DECE-5152-47B0-92C4-2C36661C0C60}" destId="{00828904-1FAC-4546-839A-66D5D8EFA11D}" srcOrd="0" destOrd="0" presId="urn:microsoft.com/office/officeart/2005/8/layout/vProcess5"/>
    <dgm:cxn modelId="{138D541A-FD40-4E43-9E3D-559534EE04A8}" type="presOf" srcId="{39F494C9-1245-4F34-AF24-133BE7A60C52}" destId="{44DDEB49-A3CE-4B5F-BF12-758AEFC19500}" srcOrd="0" destOrd="0" presId="urn:microsoft.com/office/officeart/2005/8/layout/vProcess5"/>
    <dgm:cxn modelId="{C013B0BF-347A-4096-AE6A-D07B4AE48B8E}" type="presOf" srcId="{923C4B1A-588E-447B-B3DE-9646F51792D0}" destId="{68E3A603-468C-4624-9489-95895A3F8780}" srcOrd="0" destOrd="0" presId="urn:microsoft.com/office/officeart/2005/8/layout/vProcess5"/>
    <dgm:cxn modelId="{00C83B3F-C3CF-4BFB-97D3-9F0A7D1DFF57}" type="presOf" srcId="{39F494C9-1245-4F34-AF24-133BE7A60C52}" destId="{C9836CC3-978C-4745-BF3F-64BC53324D97}" srcOrd="1" destOrd="0" presId="urn:microsoft.com/office/officeart/2005/8/layout/vProcess5"/>
    <dgm:cxn modelId="{3AD323DE-68E0-4219-B981-3271DA7F7202}" srcId="{39F494C9-1245-4F34-AF24-133BE7A60C52}" destId="{B489CB01-55BE-490E-9969-23C2C2711140}" srcOrd="0" destOrd="0" parTransId="{A2FAC006-9064-4F90-9209-3A19D1C09AA6}" sibTransId="{4021ED15-02F5-4A27-BA33-5A8BEAB30C3B}"/>
    <dgm:cxn modelId="{F235851C-5813-40E8-8873-FE888AE7086E}" type="presOf" srcId="{3FE9BAF4-B29E-434E-8684-503A065D6999}" destId="{022E1A21-9418-43DA-87C6-152B849616BD}" srcOrd="0" destOrd="0" presId="urn:microsoft.com/office/officeart/2005/8/layout/vProcess5"/>
    <dgm:cxn modelId="{D1D94996-0771-4F91-A48F-74ECF11611B2}" srcId="{923C4B1A-588E-447B-B3DE-9646F51792D0}" destId="{3FE9BAF4-B29E-434E-8684-503A065D6999}" srcOrd="1" destOrd="0" parTransId="{BF06B589-CF1E-4159-BEAD-10A1E758434C}" sibTransId="{262C0E38-9112-4461-8E43-4B39F285A11D}"/>
    <dgm:cxn modelId="{EE152697-4593-4677-9DA6-7CEC5EA68B22}" type="presOf" srcId="{3FE9BAF4-B29E-434E-8684-503A065D6999}" destId="{FDACDEB0-A21A-4BEE-B1F8-91C57C8C8576}" srcOrd="1" destOrd="0" presId="urn:microsoft.com/office/officeart/2005/8/layout/vProcess5"/>
    <dgm:cxn modelId="{4F33EC10-1CE6-4E79-977E-3A51A9AA5EA6}" srcId="{39F494C9-1245-4F34-AF24-133BE7A60C52}" destId="{3B3518D2-1C3E-4696-9F28-BDD8500AAC2C}" srcOrd="1" destOrd="0" parTransId="{A1E92237-86B9-44C6-89E4-E78555F0C503}" sibTransId="{2FFA81DB-36FA-4F9B-895F-3E2AD2F37AB4}"/>
    <dgm:cxn modelId="{77A8E779-F566-488E-AB99-AAC9D6A8A818}" type="presOf" srcId="{B489CB01-55BE-490E-9969-23C2C2711140}" destId="{44DDEB49-A3CE-4B5F-BF12-758AEFC19500}" srcOrd="0" destOrd="1" presId="urn:microsoft.com/office/officeart/2005/8/layout/vProcess5"/>
    <dgm:cxn modelId="{7E63E009-8B99-4910-9349-541DB82C6E3E}" type="presOf" srcId="{68D8DECE-5152-47B0-92C4-2C36661C0C60}" destId="{246223DC-C019-4B97-918D-E4F5DE20C154}" srcOrd="1" destOrd="0" presId="urn:microsoft.com/office/officeart/2005/8/layout/vProcess5"/>
    <dgm:cxn modelId="{8E97AD02-4ADE-4D2B-8148-ABCDE8D8BC1A}" srcId="{923C4B1A-588E-447B-B3DE-9646F51792D0}" destId="{68D8DECE-5152-47B0-92C4-2C36661C0C60}" srcOrd="2" destOrd="0" parTransId="{6E60FE57-DD98-49B0-9C41-4032E25FA66E}" sibTransId="{CE6F09ED-3704-4AFC-80C1-E5E3644C3190}"/>
    <dgm:cxn modelId="{18899FD1-836E-4A45-8F6F-C0CD24D3B02C}" type="presOf" srcId="{B489CB01-55BE-490E-9969-23C2C2711140}" destId="{C9836CC3-978C-4745-BF3F-64BC53324D97}" srcOrd="1" destOrd="1" presId="urn:microsoft.com/office/officeart/2005/8/layout/vProcess5"/>
    <dgm:cxn modelId="{4959E31E-2CEC-448C-A70D-231B35FD4770}" type="presOf" srcId="{3B3518D2-1C3E-4696-9F28-BDD8500AAC2C}" destId="{C9836CC3-978C-4745-BF3F-64BC53324D97}" srcOrd="1" destOrd="2" presId="urn:microsoft.com/office/officeart/2005/8/layout/vProcess5"/>
    <dgm:cxn modelId="{6A88CE43-DA4C-4730-87FE-5A763A5AEA70}" type="presOf" srcId="{6886E0A0-A7CB-4809-86AF-DD99663C5755}" destId="{008A3323-A0D8-44D4-8EF9-910D4E11391E}" srcOrd="0" destOrd="0" presId="urn:microsoft.com/office/officeart/2005/8/layout/vProcess5"/>
    <dgm:cxn modelId="{F0FE376C-4C0D-4F92-936E-AD5458875681}" type="presOf" srcId="{262C0E38-9112-4461-8E43-4B39F285A11D}" destId="{0D84AC06-3CDF-4055-BA54-D5F6B73EB758}" srcOrd="0" destOrd="0" presId="urn:microsoft.com/office/officeart/2005/8/layout/vProcess5"/>
    <dgm:cxn modelId="{9F6F8AC7-B633-4FE9-A361-CE70D1A91BD8}" srcId="{923C4B1A-588E-447B-B3DE-9646F51792D0}" destId="{39F494C9-1245-4F34-AF24-133BE7A60C52}" srcOrd="0" destOrd="0" parTransId="{29F146A4-78A2-4F5F-89D4-9F48DE8E4BDC}" sibTransId="{6886E0A0-A7CB-4809-86AF-DD99663C5755}"/>
    <dgm:cxn modelId="{2C6B95B6-0E6E-480E-8088-90CBA711D344}" type="presParOf" srcId="{68E3A603-468C-4624-9489-95895A3F8780}" destId="{BE69782C-596F-47E8-B487-ED1589B84DDC}" srcOrd="0" destOrd="0" presId="urn:microsoft.com/office/officeart/2005/8/layout/vProcess5"/>
    <dgm:cxn modelId="{709172D9-77C8-4715-B2DF-167D4B136C14}" type="presParOf" srcId="{68E3A603-468C-4624-9489-95895A3F8780}" destId="{44DDEB49-A3CE-4B5F-BF12-758AEFC19500}" srcOrd="1" destOrd="0" presId="urn:microsoft.com/office/officeart/2005/8/layout/vProcess5"/>
    <dgm:cxn modelId="{BD4E969A-5C8B-4875-A6DE-70C1BFC6E4D5}" type="presParOf" srcId="{68E3A603-468C-4624-9489-95895A3F8780}" destId="{022E1A21-9418-43DA-87C6-152B849616BD}" srcOrd="2" destOrd="0" presId="urn:microsoft.com/office/officeart/2005/8/layout/vProcess5"/>
    <dgm:cxn modelId="{1BE1043B-AEFA-4100-A468-584426F8490C}" type="presParOf" srcId="{68E3A603-468C-4624-9489-95895A3F8780}" destId="{00828904-1FAC-4546-839A-66D5D8EFA11D}" srcOrd="3" destOrd="0" presId="urn:microsoft.com/office/officeart/2005/8/layout/vProcess5"/>
    <dgm:cxn modelId="{9B429A6D-BD46-4EE2-8EB1-3B6D2789AFA3}" type="presParOf" srcId="{68E3A603-468C-4624-9489-95895A3F8780}" destId="{008A3323-A0D8-44D4-8EF9-910D4E11391E}" srcOrd="4" destOrd="0" presId="urn:microsoft.com/office/officeart/2005/8/layout/vProcess5"/>
    <dgm:cxn modelId="{2E4CFA86-DC5B-4D32-B0A6-1D9F43A28F2D}" type="presParOf" srcId="{68E3A603-468C-4624-9489-95895A3F8780}" destId="{0D84AC06-3CDF-4055-BA54-D5F6B73EB758}" srcOrd="5" destOrd="0" presId="urn:microsoft.com/office/officeart/2005/8/layout/vProcess5"/>
    <dgm:cxn modelId="{3F3A988D-BF24-4195-ABF0-AA00366419C0}" type="presParOf" srcId="{68E3A603-468C-4624-9489-95895A3F8780}" destId="{C9836CC3-978C-4745-BF3F-64BC53324D97}" srcOrd="6" destOrd="0" presId="urn:microsoft.com/office/officeart/2005/8/layout/vProcess5"/>
    <dgm:cxn modelId="{2F940E0F-80A2-4E6C-B5F5-8282731FDA3C}" type="presParOf" srcId="{68E3A603-468C-4624-9489-95895A3F8780}" destId="{FDACDEB0-A21A-4BEE-B1F8-91C57C8C8576}" srcOrd="7" destOrd="0" presId="urn:microsoft.com/office/officeart/2005/8/layout/vProcess5"/>
    <dgm:cxn modelId="{255E9E46-6719-4DA5-97A2-1E3DC06AB38C}" type="presParOf" srcId="{68E3A603-468C-4624-9489-95895A3F8780}" destId="{246223DC-C019-4B97-918D-E4F5DE20C154}"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65B79A-08CB-4EAF-A4D2-B04B59202F6F}" type="doc">
      <dgm:prSet loTypeId="urn:microsoft.com/office/officeart/2005/8/layout/hList3" loCatId="list" qsTypeId="urn:microsoft.com/office/officeart/2005/8/quickstyle/3d1" qsCatId="3D" csTypeId="urn:microsoft.com/office/officeart/2005/8/colors/accent1_2#4" csCatId="accent1" phldr="1"/>
      <dgm:spPr/>
      <dgm:t>
        <a:bodyPr/>
        <a:lstStyle/>
        <a:p>
          <a:endParaRPr lang="en-US"/>
        </a:p>
      </dgm:t>
    </dgm:pt>
    <dgm:pt modelId="{3C02DD2D-1F8D-4784-9602-7138AA846EFA}">
      <dgm:prSet/>
      <dgm:spPr/>
      <dgm:t>
        <a:bodyPr/>
        <a:lstStyle/>
        <a:p>
          <a:pPr rtl="0"/>
          <a:r>
            <a:rPr lang="en-US" dirty="0" smtClean="0">
              <a:solidFill>
                <a:schemeClr val="tx2"/>
              </a:solidFill>
              <a:latin typeface="Calibri" pitchFamily="34" charset="0"/>
            </a:rPr>
            <a:t>Your Health Savings Account will be held at Health Equity in the employee’s name</a:t>
          </a:r>
          <a:endParaRPr lang="en-US" dirty="0">
            <a:solidFill>
              <a:schemeClr val="tx2"/>
            </a:solidFill>
            <a:latin typeface="Calibri" pitchFamily="34" charset="0"/>
          </a:endParaRPr>
        </a:p>
      </dgm:t>
    </dgm:pt>
    <dgm:pt modelId="{B8BCE2F5-4745-4BA2-98F4-7DCF6D52E1FE}" type="parTrans" cxnId="{3819E940-CCC9-4E64-9E85-2242221890B7}">
      <dgm:prSet/>
      <dgm:spPr/>
      <dgm:t>
        <a:bodyPr/>
        <a:lstStyle/>
        <a:p>
          <a:endParaRPr lang="en-US">
            <a:latin typeface="Calibri" pitchFamily="34" charset="0"/>
          </a:endParaRPr>
        </a:p>
      </dgm:t>
    </dgm:pt>
    <dgm:pt modelId="{FA200798-662B-4ECF-90FC-F32AF7969130}" type="sibTrans" cxnId="{3819E940-CCC9-4E64-9E85-2242221890B7}">
      <dgm:prSet/>
      <dgm:spPr/>
      <dgm:t>
        <a:bodyPr/>
        <a:lstStyle/>
        <a:p>
          <a:endParaRPr lang="en-US">
            <a:latin typeface="Calibri" pitchFamily="34" charset="0"/>
          </a:endParaRPr>
        </a:p>
      </dgm:t>
    </dgm:pt>
    <dgm:pt modelId="{B106C91B-D9BA-4722-89B4-06B825B6F070}">
      <dgm:prSet/>
      <dgm:spPr/>
      <dgm:t>
        <a:bodyPr/>
        <a:lstStyle/>
        <a:p>
          <a:pPr rtl="0"/>
          <a:r>
            <a:rPr lang="en-US" dirty="0" smtClean="0">
              <a:latin typeface="Calibri" pitchFamily="34" charset="0"/>
            </a:rPr>
            <a:t>Works just like a standard checking account – all funds are </a:t>
          </a:r>
          <a:r>
            <a:rPr lang="en-US" b="1" u="sng" dirty="0" smtClean="0">
              <a:latin typeface="Calibri" pitchFamily="34" charset="0"/>
            </a:rPr>
            <a:t>owned and controlled    </a:t>
          </a:r>
          <a:r>
            <a:rPr lang="en-US" dirty="0" smtClean="0">
              <a:latin typeface="Calibri" pitchFamily="34" charset="0"/>
            </a:rPr>
            <a:t>by you!</a:t>
          </a:r>
          <a:endParaRPr lang="en-US" dirty="0">
            <a:latin typeface="Calibri" pitchFamily="34" charset="0"/>
          </a:endParaRPr>
        </a:p>
      </dgm:t>
    </dgm:pt>
    <dgm:pt modelId="{F244A4F3-C5DD-4BFF-8C20-7E4E5B595E60}" type="parTrans" cxnId="{55CE02B4-0E0E-41D1-AC88-071BB5479785}">
      <dgm:prSet/>
      <dgm:spPr/>
      <dgm:t>
        <a:bodyPr/>
        <a:lstStyle/>
        <a:p>
          <a:endParaRPr lang="en-US">
            <a:latin typeface="Calibri" pitchFamily="34" charset="0"/>
          </a:endParaRPr>
        </a:p>
      </dgm:t>
    </dgm:pt>
    <dgm:pt modelId="{F28D6F05-3148-4BAB-AB22-74FE328472D0}" type="sibTrans" cxnId="{55CE02B4-0E0E-41D1-AC88-071BB5479785}">
      <dgm:prSet/>
      <dgm:spPr/>
      <dgm:t>
        <a:bodyPr/>
        <a:lstStyle/>
        <a:p>
          <a:endParaRPr lang="en-US">
            <a:latin typeface="Calibri" pitchFamily="34" charset="0"/>
          </a:endParaRPr>
        </a:p>
      </dgm:t>
    </dgm:pt>
    <dgm:pt modelId="{23AAE40D-8224-4809-A040-D025BFE116B3}">
      <dgm:prSet/>
      <dgm:spPr/>
      <dgm:t>
        <a:bodyPr/>
        <a:lstStyle/>
        <a:p>
          <a:pPr rtl="0"/>
          <a:r>
            <a:rPr lang="en-US" dirty="0" smtClean="0">
              <a:latin typeface="Calibri" pitchFamily="34" charset="0"/>
            </a:rPr>
            <a:t>The account is yours so it stays with you when you retire or no longer work for KRESA</a:t>
          </a:r>
          <a:endParaRPr lang="en-US" dirty="0">
            <a:latin typeface="Calibri" pitchFamily="34" charset="0"/>
          </a:endParaRPr>
        </a:p>
      </dgm:t>
    </dgm:pt>
    <dgm:pt modelId="{3F3B94C2-7A87-44EF-AE47-063B7F31FB71}" type="parTrans" cxnId="{5A99090A-368D-41B6-B591-676B3698BA2C}">
      <dgm:prSet/>
      <dgm:spPr/>
      <dgm:t>
        <a:bodyPr/>
        <a:lstStyle/>
        <a:p>
          <a:endParaRPr lang="en-US">
            <a:latin typeface="Calibri" pitchFamily="34" charset="0"/>
          </a:endParaRPr>
        </a:p>
      </dgm:t>
    </dgm:pt>
    <dgm:pt modelId="{FA66674C-891C-4320-A0D0-D3B26BAA53FE}" type="sibTrans" cxnId="{5A99090A-368D-41B6-B591-676B3698BA2C}">
      <dgm:prSet/>
      <dgm:spPr/>
      <dgm:t>
        <a:bodyPr/>
        <a:lstStyle/>
        <a:p>
          <a:endParaRPr lang="en-US">
            <a:latin typeface="Calibri" pitchFamily="34" charset="0"/>
          </a:endParaRPr>
        </a:p>
      </dgm:t>
    </dgm:pt>
    <dgm:pt modelId="{9FEDA778-06D6-4353-9772-9BC9AD383AB8}">
      <dgm:prSet/>
      <dgm:spPr/>
      <dgm:t>
        <a:bodyPr/>
        <a:lstStyle/>
        <a:p>
          <a:pPr rtl="0"/>
          <a:r>
            <a:rPr lang="en-US" dirty="0" smtClean="0">
              <a:latin typeface="Calibri" pitchFamily="34" charset="0"/>
            </a:rPr>
            <a:t>The balance rolls over from year to year.  The money is yours to use now or save for future medical costs</a:t>
          </a:r>
          <a:endParaRPr lang="en-US" dirty="0">
            <a:latin typeface="Calibri" pitchFamily="34" charset="0"/>
          </a:endParaRPr>
        </a:p>
      </dgm:t>
    </dgm:pt>
    <dgm:pt modelId="{CDF86767-266C-4DBB-89C3-DBB1A3E666AE}" type="parTrans" cxnId="{69C6508C-C84A-4B7F-8E24-9380B562CF6C}">
      <dgm:prSet/>
      <dgm:spPr/>
      <dgm:t>
        <a:bodyPr/>
        <a:lstStyle/>
        <a:p>
          <a:endParaRPr lang="en-US">
            <a:latin typeface="Calibri" pitchFamily="34" charset="0"/>
          </a:endParaRPr>
        </a:p>
      </dgm:t>
    </dgm:pt>
    <dgm:pt modelId="{D26B2369-BB51-4EDD-B1C0-A2AC317EDC16}" type="sibTrans" cxnId="{69C6508C-C84A-4B7F-8E24-9380B562CF6C}">
      <dgm:prSet/>
      <dgm:spPr/>
      <dgm:t>
        <a:bodyPr/>
        <a:lstStyle/>
        <a:p>
          <a:endParaRPr lang="en-US">
            <a:latin typeface="Calibri" pitchFamily="34" charset="0"/>
          </a:endParaRPr>
        </a:p>
      </dgm:t>
    </dgm:pt>
    <dgm:pt modelId="{8A09F559-F9B1-4895-A5D3-C80E80F923F8}">
      <dgm:prSet/>
      <dgm:spPr/>
      <dgm:t>
        <a:bodyPr/>
        <a:lstStyle/>
        <a:p>
          <a:pPr rtl="0"/>
          <a:r>
            <a:rPr lang="en-US" dirty="0" smtClean="0">
              <a:latin typeface="Calibri" pitchFamily="34" charset="0"/>
            </a:rPr>
            <a:t>Tax Free Account – Pre-tax on the way in, grows tax free, no taxes paid when you use the money for medical expenses</a:t>
          </a:r>
          <a:endParaRPr lang="en-US" dirty="0">
            <a:latin typeface="Calibri" pitchFamily="34" charset="0"/>
          </a:endParaRPr>
        </a:p>
      </dgm:t>
    </dgm:pt>
    <dgm:pt modelId="{5579D652-4C31-44CD-93BA-BAF4BD0D2EA9}" type="parTrans" cxnId="{7BC4019C-642B-4948-B55D-7E2011BDED4A}">
      <dgm:prSet/>
      <dgm:spPr/>
      <dgm:t>
        <a:bodyPr/>
        <a:lstStyle/>
        <a:p>
          <a:endParaRPr lang="en-US">
            <a:latin typeface="Calibri" pitchFamily="34" charset="0"/>
          </a:endParaRPr>
        </a:p>
      </dgm:t>
    </dgm:pt>
    <dgm:pt modelId="{FF1C2F4B-2F57-4312-96DE-69EF28CB60C2}" type="sibTrans" cxnId="{7BC4019C-642B-4948-B55D-7E2011BDED4A}">
      <dgm:prSet/>
      <dgm:spPr/>
      <dgm:t>
        <a:bodyPr/>
        <a:lstStyle/>
        <a:p>
          <a:endParaRPr lang="en-US">
            <a:latin typeface="Calibri" pitchFamily="34" charset="0"/>
          </a:endParaRPr>
        </a:p>
      </dgm:t>
    </dgm:pt>
    <dgm:pt modelId="{5A7C2F65-DDBC-48D7-8D0E-EDD87AB43162}">
      <dgm:prSet/>
      <dgm:spPr/>
      <dgm:t>
        <a:bodyPr/>
        <a:lstStyle/>
        <a:p>
          <a:pPr rtl="0"/>
          <a:r>
            <a:rPr lang="en-US" dirty="0" smtClean="0">
              <a:latin typeface="Calibri" pitchFamily="34" charset="0"/>
            </a:rPr>
            <a:t>At age 65 and over you can spend the HSA money on any expense (no penalty applies on non-medical expenses after 65) </a:t>
          </a:r>
          <a:endParaRPr lang="en-US" dirty="0">
            <a:latin typeface="Calibri" pitchFamily="34" charset="0"/>
          </a:endParaRPr>
        </a:p>
      </dgm:t>
    </dgm:pt>
    <dgm:pt modelId="{0C442309-FF3E-4734-A2A1-ED9E88808FBA}" type="parTrans" cxnId="{472EEBA5-2D44-4B58-BE87-5BA30E52E786}">
      <dgm:prSet/>
      <dgm:spPr/>
      <dgm:t>
        <a:bodyPr/>
        <a:lstStyle/>
        <a:p>
          <a:endParaRPr lang="en-US">
            <a:latin typeface="Calibri" pitchFamily="34" charset="0"/>
          </a:endParaRPr>
        </a:p>
      </dgm:t>
    </dgm:pt>
    <dgm:pt modelId="{735DEFD0-AFA9-467B-BD92-0D32B60B3C31}" type="sibTrans" cxnId="{472EEBA5-2D44-4B58-BE87-5BA30E52E786}">
      <dgm:prSet/>
      <dgm:spPr/>
      <dgm:t>
        <a:bodyPr/>
        <a:lstStyle/>
        <a:p>
          <a:endParaRPr lang="en-US">
            <a:latin typeface="Calibri" pitchFamily="34" charset="0"/>
          </a:endParaRPr>
        </a:p>
      </dgm:t>
    </dgm:pt>
    <dgm:pt modelId="{7EF63C06-BFE6-44C4-B212-C50CD939593A}">
      <dgm:prSet/>
      <dgm:spPr/>
      <dgm:t>
        <a:bodyPr/>
        <a:lstStyle/>
        <a:p>
          <a:pPr rtl="0"/>
          <a:endParaRPr lang="en-US" dirty="0">
            <a:latin typeface="Calibri" pitchFamily="34" charset="0"/>
          </a:endParaRPr>
        </a:p>
      </dgm:t>
    </dgm:pt>
    <dgm:pt modelId="{C385DBB7-3207-435A-A27F-2150AFEFB986}" type="parTrans" cxnId="{5278F59B-1539-49CA-A65D-E38301A5A258}">
      <dgm:prSet/>
      <dgm:spPr/>
      <dgm:t>
        <a:bodyPr/>
        <a:lstStyle/>
        <a:p>
          <a:endParaRPr lang="en-US">
            <a:latin typeface="Calibri" pitchFamily="34" charset="0"/>
          </a:endParaRPr>
        </a:p>
      </dgm:t>
    </dgm:pt>
    <dgm:pt modelId="{1E4DCACC-7313-4A96-8301-70F66AE7597C}" type="sibTrans" cxnId="{5278F59B-1539-49CA-A65D-E38301A5A258}">
      <dgm:prSet/>
      <dgm:spPr/>
      <dgm:t>
        <a:bodyPr/>
        <a:lstStyle/>
        <a:p>
          <a:endParaRPr lang="en-US">
            <a:latin typeface="Calibri" pitchFamily="34" charset="0"/>
          </a:endParaRPr>
        </a:p>
      </dgm:t>
    </dgm:pt>
    <dgm:pt modelId="{D20E4F98-E5C0-4DD9-A812-6AA832903BDB}">
      <dgm:prSet/>
      <dgm:spPr/>
      <dgm:t>
        <a:bodyPr/>
        <a:lstStyle/>
        <a:p>
          <a:pPr rtl="0"/>
          <a:endParaRPr lang="en-US" dirty="0">
            <a:latin typeface="Calibri" pitchFamily="34" charset="0"/>
          </a:endParaRPr>
        </a:p>
      </dgm:t>
    </dgm:pt>
    <dgm:pt modelId="{84674C0B-A69A-4E6C-A861-3FC43366AD68}" type="parTrans" cxnId="{80B0113B-C3CE-474A-899D-F0555301D5C1}">
      <dgm:prSet/>
      <dgm:spPr/>
      <dgm:t>
        <a:bodyPr/>
        <a:lstStyle/>
        <a:p>
          <a:endParaRPr lang="en-US">
            <a:latin typeface="Calibri" pitchFamily="34" charset="0"/>
          </a:endParaRPr>
        </a:p>
      </dgm:t>
    </dgm:pt>
    <dgm:pt modelId="{65B825FF-E77A-48CA-BF37-8E6BCADB68A6}" type="sibTrans" cxnId="{80B0113B-C3CE-474A-899D-F0555301D5C1}">
      <dgm:prSet/>
      <dgm:spPr/>
      <dgm:t>
        <a:bodyPr/>
        <a:lstStyle/>
        <a:p>
          <a:endParaRPr lang="en-US">
            <a:latin typeface="Calibri" pitchFamily="34" charset="0"/>
          </a:endParaRPr>
        </a:p>
      </dgm:t>
    </dgm:pt>
    <dgm:pt modelId="{6CFEDCBF-195A-4CA5-AF4B-BAA6F91FF486}">
      <dgm:prSet/>
      <dgm:spPr/>
      <dgm:t>
        <a:bodyPr/>
        <a:lstStyle/>
        <a:p>
          <a:pPr rtl="0"/>
          <a:endParaRPr lang="en-US" dirty="0">
            <a:latin typeface="Calibri" pitchFamily="34" charset="0"/>
          </a:endParaRPr>
        </a:p>
      </dgm:t>
    </dgm:pt>
    <dgm:pt modelId="{E9EF0BE5-93B8-409E-B94F-5F45969A4A33}" type="parTrans" cxnId="{BD6DB87F-C9EE-4F9D-A5D7-9DFFCD6C058A}">
      <dgm:prSet/>
      <dgm:spPr/>
      <dgm:t>
        <a:bodyPr/>
        <a:lstStyle/>
        <a:p>
          <a:endParaRPr lang="en-US">
            <a:latin typeface="Calibri" pitchFamily="34" charset="0"/>
          </a:endParaRPr>
        </a:p>
      </dgm:t>
    </dgm:pt>
    <dgm:pt modelId="{89BA9E66-3449-4E0F-8358-6F074E50F570}" type="sibTrans" cxnId="{BD6DB87F-C9EE-4F9D-A5D7-9DFFCD6C058A}">
      <dgm:prSet/>
      <dgm:spPr/>
      <dgm:t>
        <a:bodyPr/>
        <a:lstStyle/>
        <a:p>
          <a:endParaRPr lang="en-US">
            <a:latin typeface="Calibri" pitchFamily="34" charset="0"/>
          </a:endParaRPr>
        </a:p>
      </dgm:t>
    </dgm:pt>
    <dgm:pt modelId="{7BBFB796-1296-4FBF-AFDA-36A13A3CA95D}">
      <dgm:prSet/>
      <dgm:spPr/>
      <dgm:t>
        <a:bodyPr/>
        <a:lstStyle/>
        <a:p>
          <a:pPr rtl="0"/>
          <a:endParaRPr lang="en-US" dirty="0">
            <a:latin typeface="Calibri" pitchFamily="34" charset="0"/>
          </a:endParaRPr>
        </a:p>
      </dgm:t>
    </dgm:pt>
    <dgm:pt modelId="{E504F3BD-5492-482D-AFBB-0A9434F0246D}" type="parTrans" cxnId="{03810204-352E-4518-85B5-355A9D453D27}">
      <dgm:prSet/>
      <dgm:spPr/>
      <dgm:t>
        <a:bodyPr/>
        <a:lstStyle/>
        <a:p>
          <a:endParaRPr lang="en-US">
            <a:latin typeface="Calibri" pitchFamily="34" charset="0"/>
          </a:endParaRPr>
        </a:p>
      </dgm:t>
    </dgm:pt>
    <dgm:pt modelId="{43BC39D5-6420-42BF-8CA5-A8715AF3C622}" type="sibTrans" cxnId="{03810204-352E-4518-85B5-355A9D453D27}">
      <dgm:prSet/>
      <dgm:spPr/>
      <dgm:t>
        <a:bodyPr/>
        <a:lstStyle/>
        <a:p>
          <a:endParaRPr lang="en-US">
            <a:latin typeface="Calibri" pitchFamily="34" charset="0"/>
          </a:endParaRPr>
        </a:p>
      </dgm:t>
    </dgm:pt>
    <dgm:pt modelId="{B49EE40C-9181-47AB-92C8-64CDEC08791B}" type="pres">
      <dgm:prSet presAssocID="{5C65B79A-08CB-4EAF-A4D2-B04B59202F6F}" presName="composite" presStyleCnt="0">
        <dgm:presLayoutVars>
          <dgm:chMax val="1"/>
          <dgm:dir/>
          <dgm:resizeHandles val="exact"/>
        </dgm:presLayoutVars>
      </dgm:prSet>
      <dgm:spPr/>
      <dgm:t>
        <a:bodyPr/>
        <a:lstStyle/>
        <a:p>
          <a:endParaRPr lang="en-US"/>
        </a:p>
      </dgm:t>
    </dgm:pt>
    <dgm:pt modelId="{8156EAB3-B88A-464E-B8E1-3E008B0E00E5}" type="pres">
      <dgm:prSet presAssocID="{3C02DD2D-1F8D-4784-9602-7138AA846EFA}" presName="roof" presStyleLbl="dkBgShp" presStyleIdx="0" presStyleCnt="2"/>
      <dgm:spPr/>
      <dgm:t>
        <a:bodyPr/>
        <a:lstStyle/>
        <a:p>
          <a:endParaRPr lang="en-US"/>
        </a:p>
      </dgm:t>
    </dgm:pt>
    <dgm:pt modelId="{20085BED-5963-4A94-8CC2-359646C0E5AC}" type="pres">
      <dgm:prSet presAssocID="{3C02DD2D-1F8D-4784-9602-7138AA846EFA}" presName="pillars" presStyleCnt="0"/>
      <dgm:spPr/>
    </dgm:pt>
    <dgm:pt modelId="{F9C968DB-4007-4F81-8BB8-8D3B3DA13445}" type="pres">
      <dgm:prSet presAssocID="{3C02DD2D-1F8D-4784-9602-7138AA846EFA}" presName="pillar1" presStyleLbl="node1" presStyleIdx="0" presStyleCnt="5">
        <dgm:presLayoutVars>
          <dgm:bulletEnabled val="1"/>
        </dgm:presLayoutVars>
      </dgm:prSet>
      <dgm:spPr/>
      <dgm:t>
        <a:bodyPr/>
        <a:lstStyle/>
        <a:p>
          <a:endParaRPr lang="en-US"/>
        </a:p>
      </dgm:t>
    </dgm:pt>
    <dgm:pt modelId="{C9172675-626E-40A3-A9E4-8571C700EFB3}" type="pres">
      <dgm:prSet presAssocID="{23AAE40D-8224-4809-A040-D025BFE116B3}" presName="pillarX" presStyleLbl="node1" presStyleIdx="1" presStyleCnt="5">
        <dgm:presLayoutVars>
          <dgm:bulletEnabled val="1"/>
        </dgm:presLayoutVars>
      </dgm:prSet>
      <dgm:spPr/>
      <dgm:t>
        <a:bodyPr/>
        <a:lstStyle/>
        <a:p>
          <a:endParaRPr lang="en-US"/>
        </a:p>
      </dgm:t>
    </dgm:pt>
    <dgm:pt modelId="{FD451C97-F4B3-4649-979E-22441D608871}" type="pres">
      <dgm:prSet presAssocID="{9FEDA778-06D6-4353-9772-9BC9AD383AB8}" presName="pillarX" presStyleLbl="node1" presStyleIdx="2" presStyleCnt="5">
        <dgm:presLayoutVars>
          <dgm:bulletEnabled val="1"/>
        </dgm:presLayoutVars>
      </dgm:prSet>
      <dgm:spPr/>
      <dgm:t>
        <a:bodyPr/>
        <a:lstStyle/>
        <a:p>
          <a:endParaRPr lang="en-US"/>
        </a:p>
      </dgm:t>
    </dgm:pt>
    <dgm:pt modelId="{7F206FBC-41F8-4112-B7F5-DD08E17D2634}" type="pres">
      <dgm:prSet presAssocID="{8A09F559-F9B1-4895-A5D3-C80E80F923F8}" presName="pillarX" presStyleLbl="node1" presStyleIdx="3" presStyleCnt="5">
        <dgm:presLayoutVars>
          <dgm:bulletEnabled val="1"/>
        </dgm:presLayoutVars>
      </dgm:prSet>
      <dgm:spPr/>
      <dgm:t>
        <a:bodyPr/>
        <a:lstStyle/>
        <a:p>
          <a:endParaRPr lang="en-US"/>
        </a:p>
      </dgm:t>
    </dgm:pt>
    <dgm:pt modelId="{D00481F2-6A9D-48B7-9EA1-7CD964EE8B69}" type="pres">
      <dgm:prSet presAssocID="{5A7C2F65-DDBC-48D7-8D0E-EDD87AB43162}" presName="pillarX" presStyleLbl="node1" presStyleIdx="4" presStyleCnt="5">
        <dgm:presLayoutVars>
          <dgm:bulletEnabled val="1"/>
        </dgm:presLayoutVars>
      </dgm:prSet>
      <dgm:spPr/>
      <dgm:t>
        <a:bodyPr/>
        <a:lstStyle/>
        <a:p>
          <a:endParaRPr lang="en-US"/>
        </a:p>
      </dgm:t>
    </dgm:pt>
    <dgm:pt modelId="{95AF150A-AFC2-4535-BE52-EC0732BD45E7}" type="pres">
      <dgm:prSet presAssocID="{3C02DD2D-1F8D-4784-9602-7138AA846EFA}" presName="base" presStyleLbl="dkBgShp" presStyleIdx="1" presStyleCnt="2"/>
      <dgm:spPr/>
    </dgm:pt>
  </dgm:ptLst>
  <dgm:cxnLst>
    <dgm:cxn modelId="{86B46894-5963-4F77-B660-6260F266F667}" type="presOf" srcId="{5A7C2F65-DDBC-48D7-8D0E-EDD87AB43162}" destId="{D00481F2-6A9D-48B7-9EA1-7CD964EE8B69}" srcOrd="0" destOrd="0" presId="urn:microsoft.com/office/officeart/2005/8/layout/hList3"/>
    <dgm:cxn modelId="{BD6DB87F-C9EE-4F9D-A5D7-9DFFCD6C058A}" srcId="{5C65B79A-08CB-4EAF-A4D2-B04B59202F6F}" destId="{6CFEDCBF-195A-4CA5-AF4B-BAA6F91FF486}" srcOrd="3" destOrd="0" parTransId="{E9EF0BE5-93B8-409E-B94F-5F45969A4A33}" sibTransId="{89BA9E66-3449-4E0F-8358-6F074E50F570}"/>
    <dgm:cxn modelId="{9E20B1F5-8FCD-4EBE-86EE-97CA72CF06A9}" type="presOf" srcId="{5C65B79A-08CB-4EAF-A4D2-B04B59202F6F}" destId="{B49EE40C-9181-47AB-92C8-64CDEC08791B}" srcOrd="0" destOrd="0" presId="urn:microsoft.com/office/officeart/2005/8/layout/hList3"/>
    <dgm:cxn modelId="{A0082A6A-B813-4953-9DE2-54D562F168B2}" type="presOf" srcId="{B106C91B-D9BA-4722-89B4-06B825B6F070}" destId="{F9C968DB-4007-4F81-8BB8-8D3B3DA13445}" srcOrd="0" destOrd="0" presId="urn:microsoft.com/office/officeart/2005/8/layout/hList3"/>
    <dgm:cxn modelId="{11E5A541-9A0F-4181-9F6C-160C2E793E9F}" type="presOf" srcId="{8A09F559-F9B1-4895-A5D3-C80E80F923F8}" destId="{7F206FBC-41F8-4112-B7F5-DD08E17D2634}" srcOrd="0" destOrd="0" presId="urn:microsoft.com/office/officeart/2005/8/layout/hList3"/>
    <dgm:cxn modelId="{69C6508C-C84A-4B7F-8E24-9380B562CF6C}" srcId="{3C02DD2D-1F8D-4784-9602-7138AA846EFA}" destId="{9FEDA778-06D6-4353-9772-9BC9AD383AB8}" srcOrd="2" destOrd="0" parTransId="{CDF86767-266C-4DBB-89C3-DBB1A3E666AE}" sibTransId="{D26B2369-BB51-4EDD-B1C0-A2AC317EDC16}"/>
    <dgm:cxn modelId="{7BC4019C-642B-4948-B55D-7E2011BDED4A}" srcId="{3C02DD2D-1F8D-4784-9602-7138AA846EFA}" destId="{8A09F559-F9B1-4895-A5D3-C80E80F923F8}" srcOrd="3" destOrd="0" parTransId="{5579D652-4C31-44CD-93BA-BAF4BD0D2EA9}" sibTransId="{FF1C2F4B-2F57-4312-96DE-69EF28CB60C2}"/>
    <dgm:cxn modelId="{5A99090A-368D-41B6-B591-676B3698BA2C}" srcId="{3C02DD2D-1F8D-4784-9602-7138AA846EFA}" destId="{23AAE40D-8224-4809-A040-D025BFE116B3}" srcOrd="1" destOrd="0" parTransId="{3F3B94C2-7A87-44EF-AE47-063B7F31FB71}" sibTransId="{FA66674C-891C-4320-A0D0-D3B26BAA53FE}"/>
    <dgm:cxn modelId="{3819E940-CCC9-4E64-9E85-2242221890B7}" srcId="{5C65B79A-08CB-4EAF-A4D2-B04B59202F6F}" destId="{3C02DD2D-1F8D-4784-9602-7138AA846EFA}" srcOrd="0" destOrd="0" parTransId="{B8BCE2F5-4745-4BA2-98F4-7DCF6D52E1FE}" sibTransId="{FA200798-662B-4ECF-90FC-F32AF7969130}"/>
    <dgm:cxn modelId="{80B0113B-C3CE-474A-899D-F0555301D5C1}" srcId="{5C65B79A-08CB-4EAF-A4D2-B04B59202F6F}" destId="{D20E4F98-E5C0-4DD9-A812-6AA832903BDB}" srcOrd="2" destOrd="0" parTransId="{84674C0B-A69A-4E6C-A861-3FC43366AD68}" sibTransId="{65B825FF-E77A-48CA-BF37-8E6BCADB68A6}"/>
    <dgm:cxn modelId="{5E04471A-C264-41C1-94D3-1D980BD20105}" type="presOf" srcId="{9FEDA778-06D6-4353-9772-9BC9AD383AB8}" destId="{FD451C97-F4B3-4649-979E-22441D608871}" srcOrd="0" destOrd="0" presId="urn:microsoft.com/office/officeart/2005/8/layout/hList3"/>
    <dgm:cxn modelId="{03810204-352E-4518-85B5-355A9D453D27}" srcId="{5C65B79A-08CB-4EAF-A4D2-B04B59202F6F}" destId="{7BBFB796-1296-4FBF-AFDA-36A13A3CA95D}" srcOrd="4" destOrd="0" parTransId="{E504F3BD-5492-482D-AFBB-0A9434F0246D}" sibTransId="{43BC39D5-6420-42BF-8CA5-A8715AF3C622}"/>
    <dgm:cxn modelId="{55CE02B4-0E0E-41D1-AC88-071BB5479785}" srcId="{3C02DD2D-1F8D-4784-9602-7138AA846EFA}" destId="{B106C91B-D9BA-4722-89B4-06B825B6F070}" srcOrd="0" destOrd="0" parTransId="{F244A4F3-C5DD-4BFF-8C20-7E4E5B595E60}" sibTransId="{F28D6F05-3148-4BAB-AB22-74FE328472D0}"/>
    <dgm:cxn modelId="{1DDB9AA4-2165-4730-9B1C-683A0396A67C}" type="presOf" srcId="{3C02DD2D-1F8D-4784-9602-7138AA846EFA}" destId="{8156EAB3-B88A-464E-B8E1-3E008B0E00E5}" srcOrd="0" destOrd="0" presId="urn:microsoft.com/office/officeart/2005/8/layout/hList3"/>
    <dgm:cxn modelId="{5278F59B-1539-49CA-A65D-E38301A5A258}" srcId="{5C65B79A-08CB-4EAF-A4D2-B04B59202F6F}" destId="{7EF63C06-BFE6-44C4-B212-C50CD939593A}" srcOrd="1" destOrd="0" parTransId="{C385DBB7-3207-435A-A27F-2150AFEFB986}" sibTransId="{1E4DCACC-7313-4A96-8301-70F66AE7597C}"/>
    <dgm:cxn modelId="{472EEBA5-2D44-4B58-BE87-5BA30E52E786}" srcId="{3C02DD2D-1F8D-4784-9602-7138AA846EFA}" destId="{5A7C2F65-DDBC-48D7-8D0E-EDD87AB43162}" srcOrd="4" destOrd="0" parTransId="{0C442309-FF3E-4734-A2A1-ED9E88808FBA}" sibTransId="{735DEFD0-AFA9-467B-BD92-0D32B60B3C31}"/>
    <dgm:cxn modelId="{204953F5-3134-4A81-8883-D53534B908E3}" type="presOf" srcId="{23AAE40D-8224-4809-A040-D025BFE116B3}" destId="{C9172675-626E-40A3-A9E4-8571C700EFB3}" srcOrd="0" destOrd="0" presId="urn:microsoft.com/office/officeart/2005/8/layout/hList3"/>
    <dgm:cxn modelId="{2953A8D3-896C-4F62-A853-3DA27E2F6CAD}" type="presParOf" srcId="{B49EE40C-9181-47AB-92C8-64CDEC08791B}" destId="{8156EAB3-B88A-464E-B8E1-3E008B0E00E5}" srcOrd="0" destOrd="0" presId="urn:microsoft.com/office/officeart/2005/8/layout/hList3"/>
    <dgm:cxn modelId="{CB420B1C-1C90-47B8-ABA6-E10D3D070EF0}" type="presParOf" srcId="{B49EE40C-9181-47AB-92C8-64CDEC08791B}" destId="{20085BED-5963-4A94-8CC2-359646C0E5AC}" srcOrd="1" destOrd="0" presId="urn:microsoft.com/office/officeart/2005/8/layout/hList3"/>
    <dgm:cxn modelId="{1976D7A2-5BAD-44B1-B6D4-389B32A9B21A}" type="presParOf" srcId="{20085BED-5963-4A94-8CC2-359646C0E5AC}" destId="{F9C968DB-4007-4F81-8BB8-8D3B3DA13445}" srcOrd="0" destOrd="0" presId="urn:microsoft.com/office/officeart/2005/8/layout/hList3"/>
    <dgm:cxn modelId="{6C559A12-1842-415F-8FB9-3A85970CEC64}" type="presParOf" srcId="{20085BED-5963-4A94-8CC2-359646C0E5AC}" destId="{C9172675-626E-40A3-A9E4-8571C700EFB3}" srcOrd="1" destOrd="0" presId="urn:microsoft.com/office/officeart/2005/8/layout/hList3"/>
    <dgm:cxn modelId="{BE6C3ED2-D72C-4450-9BB4-CB88B25F06A9}" type="presParOf" srcId="{20085BED-5963-4A94-8CC2-359646C0E5AC}" destId="{FD451C97-F4B3-4649-979E-22441D608871}" srcOrd="2" destOrd="0" presId="urn:microsoft.com/office/officeart/2005/8/layout/hList3"/>
    <dgm:cxn modelId="{D7081646-9974-4326-A581-C3BC160EAB10}" type="presParOf" srcId="{20085BED-5963-4A94-8CC2-359646C0E5AC}" destId="{7F206FBC-41F8-4112-B7F5-DD08E17D2634}" srcOrd="3" destOrd="0" presId="urn:microsoft.com/office/officeart/2005/8/layout/hList3"/>
    <dgm:cxn modelId="{7375A9B8-AC21-42F9-B9EA-F1F3FF7E64C3}" type="presParOf" srcId="{20085BED-5963-4A94-8CC2-359646C0E5AC}" destId="{D00481F2-6A9D-48B7-9EA1-7CD964EE8B69}" srcOrd="4" destOrd="0" presId="urn:microsoft.com/office/officeart/2005/8/layout/hList3"/>
    <dgm:cxn modelId="{A146F246-4494-46C6-B79D-DEA33F6BDFAC}" type="presParOf" srcId="{B49EE40C-9181-47AB-92C8-64CDEC08791B}" destId="{95AF150A-AFC2-4535-BE52-EC0732BD45E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38DE3E-522E-46AE-B9BC-C68D8E9EB4E1}" type="doc">
      <dgm:prSet loTypeId="urn:microsoft.com/office/officeart/2005/8/layout/process4" loCatId="list" qsTypeId="urn:microsoft.com/office/officeart/2005/8/quickstyle/simple1#4" qsCatId="simple" csTypeId="urn:microsoft.com/office/officeart/2005/8/colors/accent5_3" csCatId="accent5" phldr="1"/>
      <dgm:spPr/>
      <dgm:t>
        <a:bodyPr/>
        <a:lstStyle/>
        <a:p>
          <a:endParaRPr lang="en-US"/>
        </a:p>
      </dgm:t>
    </dgm:pt>
    <dgm:pt modelId="{485E3CEC-1125-4A25-9968-5C42FD830A34}">
      <dgm:prSet custT="1"/>
      <dgm:spPr/>
      <dgm:t>
        <a:bodyPr/>
        <a:lstStyle/>
        <a:p>
          <a:pPr rtl="0"/>
          <a:r>
            <a:rPr lang="en-US" sz="1800" b="1" dirty="0" smtClean="0">
              <a:solidFill>
                <a:schemeClr val="tx2"/>
              </a:solidFill>
              <a:latin typeface="Calibri" pitchFamily="34" charset="0"/>
            </a:rPr>
            <a:t>You go to the Doctor for a “sick” office visit.</a:t>
          </a:r>
          <a:endParaRPr lang="en-US" sz="1800" dirty="0">
            <a:solidFill>
              <a:schemeClr val="tx2"/>
            </a:solidFill>
            <a:latin typeface="Calibri" pitchFamily="34" charset="0"/>
          </a:endParaRPr>
        </a:p>
      </dgm:t>
    </dgm:pt>
    <dgm:pt modelId="{B5B66624-7BB0-40D9-9F01-9E12DAF2B442}" type="parTrans" cxnId="{45FA2114-6846-4411-9F08-58C6CBEAF465}">
      <dgm:prSet/>
      <dgm:spPr/>
      <dgm:t>
        <a:bodyPr/>
        <a:lstStyle/>
        <a:p>
          <a:endParaRPr lang="en-US" sz="1800">
            <a:solidFill>
              <a:schemeClr val="tx2"/>
            </a:solidFill>
            <a:latin typeface="Calibri" pitchFamily="34" charset="0"/>
          </a:endParaRPr>
        </a:p>
      </dgm:t>
    </dgm:pt>
    <dgm:pt modelId="{627B4FF4-6A22-449A-B436-E92D108E6FAE}" type="sibTrans" cxnId="{45FA2114-6846-4411-9F08-58C6CBEAF465}">
      <dgm:prSet/>
      <dgm:spPr/>
      <dgm:t>
        <a:bodyPr/>
        <a:lstStyle/>
        <a:p>
          <a:endParaRPr lang="en-US" sz="1800">
            <a:solidFill>
              <a:schemeClr val="tx2"/>
            </a:solidFill>
            <a:latin typeface="Calibri" pitchFamily="34" charset="0"/>
          </a:endParaRPr>
        </a:p>
      </dgm:t>
    </dgm:pt>
    <dgm:pt modelId="{C67A02BF-B5F2-428F-93EC-9BD09BDC9A54}">
      <dgm:prSet custT="1"/>
      <dgm:spPr/>
      <dgm:t>
        <a:bodyPr/>
        <a:lstStyle/>
        <a:p>
          <a:pPr rtl="0"/>
          <a:r>
            <a:rPr lang="en-US" sz="1600" b="1" dirty="0" smtClean="0">
              <a:solidFill>
                <a:schemeClr val="tx2"/>
              </a:solidFill>
              <a:latin typeface="Calibri" pitchFamily="34" charset="0"/>
            </a:rPr>
            <a:t>At Checkout you ask the front desk to bill your insurance: </a:t>
          </a:r>
        </a:p>
        <a:p>
          <a:pPr rtl="0"/>
          <a:r>
            <a:rPr lang="en-US" sz="1600" b="1" dirty="0" smtClean="0">
              <a:solidFill>
                <a:schemeClr val="tx2"/>
              </a:solidFill>
              <a:latin typeface="Calibri" pitchFamily="34" charset="0"/>
            </a:rPr>
            <a:t>Blue Cross Blue Shield of Michigan (BCBSM)</a:t>
          </a:r>
          <a:endParaRPr lang="en-US" sz="1600" dirty="0">
            <a:solidFill>
              <a:schemeClr val="tx2"/>
            </a:solidFill>
            <a:latin typeface="Calibri" pitchFamily="34" charset="0"/>
          </a:endParaRPr>
        </a:p>
      </dgm:t>
    </dgm:pt>
    <dgm:pt modelId="{3E8A421C-5512-4E03-A049-8978323610DB}" type="parTrans" cxnId="{E289F842-8CDD-4115-8E10-0959C3DAAB0E}">
      <dgm:prSet/>
      <dgm:spPr/>
      <dgm:t>
        <a:bodyPr/>
        <a:lstStyle/>
        <a:p>
          <a:endParaRPr lang="en-US" sz="1800">
            <a:solidFill>
              <a:schemeClr val="tx2"/>
            </a:solidFill>
            <a:latin typeface="Calibri" pitchFamily="34" charset="0"/>
          </a:endParaRPr>
        </a:p>
      </dgm:t>
    </dgm:pt>
    <dgm:pt modelId="{252BD33B-18BC-40F0-B931-574B5B240A05}" type="sibTrans" cxnId="{E289F842-8CDD-4115-8E10-0959C3DAAB0E}">
      <dgm:prSet/>
      <dgm:spPr/>
      <dgm:t>
        <a:bodyPr/>
        <a:lstStyle/>
        <a:p>
          <a:endParaRPr lang="en-US" sz="1800">
            <a:solidFill>
              <a:schemeClr val="tx2"/>
            </a:solidFill>
            <a:latin typeface="Calibri" pitchFamily="34" charset="0"/>
          </a:endParaRPr>
        </a:p>
      </dgm:t>
    </dgm:pt>
    <dgm:pt modelId="{2C90ABC7-CEC2-440F-9142-42238091EFCE}">
      <dgm:prSet custT="1"/>
      <dgm:spPr/>
      <dgm:t>
        <a:bodyPr/>
        <a:lstStyle/>
        <a:p>
          <a:pPr rtl="0"/>
          <a:r>
            <a:rPr lang="en-US" sz="1800" b="1" dirty="0" smtClean="0">
              <a:solidFill>
                <a:schemeClr val="tx2"/>
              </a:solidFill>
              <a:latin typeface="Calibri" pitchFamily="34" charset="0"/>
            </a:rPr>
            <a:t>BCBSM will process your claim and will mail you an explanation of benefits telling you what you now owe after their discount. </a:t>
          </a:r>
          <a:endParaRPr lang="en-US" sz="1800" dirty="0">
            <a:solidFill>
              <a:schemeClr val="tx2"/>
            </a:solidFill>
            <a:latin typeface="Calibri" pitchFamily="34" charset="0"/>
          </a:endParaRPr>
        </a:p>
      </dgm:t>
    </dgm:pt>
    <dgm:pt modelId="{37929846-1D3E-4091-AC7C-FE4C67641B38}" type="parTrans" cxnId="{BF59307B-D752-4797-A29A-5BA6BB6C2A04}">
      <dgm:prSet/>
      <dgm:spPr/>
      <dgm:t>
        <a:bodyPr/>
        <a:lstStyle/>
        <a:p>
          <a:endParaRPr lang="en-US" sz="1800">
            <a:solidFill>
              <a:schemeClr val="tx2"/>
            </a:solidFill>
            <a:latin typeface="Calibri" pitchFamily="34" charset="0"/>
          </a:endParaRPr>
        </a:p>
      </dgm:t>
    </dgm:pt>
    <dgm:pt modelId="{208EA6A1-4F88-4722-A4E6-334CC74C2D7E}" type="sibTrans" cxnId="{BF59307B-D752-4797-A29A-5BA6BB6C2A04}">
      <dgm:prSet/>
      <dgm:spPr/>
      <dgm:t>
        <a:bodyPr/>
        <a:lstStyle/>
        <a:p>
          <a:endParaRPr lang="en-US" sz="1800">
            <a:solidFill>
              <a:schemeClr val="tx2"/>
            </a:solidFill>
            <a:latin typeface="Calibri" pitchFamily="34" charset="0"/>
          </a:endParaRPr>
        </a:p>
      </dgm:t>
    </dgm:pt>
    <dgm:pt modelId="{7D924EF5-A016-46AE-8778-35A99CDEE651}">
      <dgm:prSet custT="1"/>
      <dgm:spPr/>
      <dgm:t>
        <a:bodyPr/>
        <a:lstStyle/>
        <a:p>
          <a:pPr rtl="0"/>
          <a:r>
            <a:rPr lang="en-US" sz="1800" b="1" dirty="0" smtClean="0">
              <a:solidFill>
                <a:schemeClr val="tx2"/>
              </a:solidFill>
              <a:latin typeface="Calibri" pitchFamily="34" charset="0"/>
            </a:rPr>
            <a:t>Wait for your doctor to bill you with the new discounted amount.  Use your HSA money to pay the bill.</a:t>
          </a:r>
          <a:endParaRPr lang="en-US" sz="1800" b="1" dirty="0">
            <a:solidFill>
              <a:schemeClr val="tx2"/>
            </a:solidFill>
            <a:latin typeface="Calibri" pitchFamily="34" charset="0"/>
          </a:endParaRPr>
        </a:p>
      </dgm:t>
    </dgm:pt>
    <dgm:pt modelId="{7177D40F-7581-4FD1-BB3D-0FAEF7E0A6A3}" type="parTrans" cxnId="{9F99FD8B-8198-420F-9671-7E9CF67149D2}">
      <dgm:prSet/>
      <dgm:spPr/>
      <dgm:t>
        <a:bodyPr/>
        <a:lstStyle/>
        <a:p>
          <a:endParaRPr lang="en-US" sz="1800">
            <a:solidFill>
              <a:schemeClr val="tx2"/>
            </a:solidFill>
            <a:latin typeface="Calibri" pitchFamily="34" charset="0"/>
          </a:endParaRPr>
        </a:p>
      </dgm:t>
    </dgm:pt>
    <dgm:pt modelId="{3968FDFA-5573-4C83-8F87-AAA531C2654A}" type="sibTrans" cxnId="{9F99FD8B-8198-420F-9671-7E9CF67149D2}">
      <dgm:prSet/>
      <dgm:spPr/>
      <dgm:t>
        <a:bodyPr/>
        <a:lstStyle/>
        <a:p>
          <a:endParaRPr lang="en-US" sz="1800">
            <a:solidFill>
              <a:schemeClr val="tx2"/>
            </a:solidFill>
            <a:latin typeface="Calibri" pitchFamily="34" charset="0"/>
          </a:endParaRPr>
        </a:p>
      </dgm:t>
    </dgm:pt>
    <dgm:pt modelId="{FCB6F720-200B-4FCE-95C9-80E3912DDF69}">
      <dgm:prSet custT="1"/>
      <dgm:spPr/>
      <dgm:t>
        <a:bodyPr/>
        <a:lstStyle/>
        <a:p>
          <a:pPr rtl="0"/>
          <a:r>
            <a:rPr lang="en-US" sz="1500" i="1" dirty="0" smtClean="0">
              <a:solidFill>
                <a:schemeClr val="tx2"/>
              </a:solidFill>
              <a:latin typeface="Calibri" pitchFamily="34" charset="0"/>
            </a:rPr>
            <a:t>BCBSM is able to keep track of deductible expenses</a:t>
          </a:r>
          <a:endParaRPr lang="en-US" sz="1500" i="1" dirty="0">
            <a:solidFill>
              <a:schemeClr val="tx2"/>
            </a:solidFill>
            <a:latin typeface="Calibri" pitchFamily="34" charset="0"/>
          </a:endParaRPr>
        </a:p>
      </dgm:t>
    </dgm:pt>
    <dgm:pt modelId="{F915E71C-81A9-4668-858F-EF007332F8EC}" type="parTrans" cxnId="{0125BBBC-4620-4BFB-9C37-216EFD6ABD9B}">
      <dgm:prSet/>
      <dgm:spPr/>
      <dgm:t>
        <a:bodyPr/>
        <a:lstStyle/>
        <a:p>
          <a:endParaRPr lang="en-US"/>
        </a:p>
      </dgm:t>
    </dgm:pt>
    <dgm:pt modelId="{33BCABDF-32B6-462C-A88C-116034BD7F2E}" type="sibTrans" cxnId="{0125BBBC-4620-4BFB-9C37-216EFD6ABD9B}">
      <dgm:prSet/>
      <dgm:spPr/>
      <dgm:t>
        <a:bodyPr/>
        <a:lstStyle/>
        <a:p>
          <a:endParaRPr lang="en-US"/>
        </a:p>
      </dgm:t>
    </dgm:pt>
    <dgm:pt modelId="{64C1A81C-1026-4960-A143-0963744D9F00}">
      <dgm:prSet custT="1"/>
      <dgm:spPr/>
      <dgm:t>
        <a:bodyPr/>
        <a:lstStyle/>
        <a:p>
          <a:pPr rtl="0"/>
          <a:r>
            <a:rPr lang="en-US" sz="1500" i="1" dirty="0" smtClean="0">
              <a:solidFill>
                <a:schemeClr val="tx2"/>
              </a:solidFill>
              <a:latin typeface="Calibri" pitchFamily="34" charset="0"/>
            </a:rPr>
            <a:t>You receive network discounts off your bill</a:t>
          </a:r>
        </a:p>
      </dgm:t>
    </dgm:pt>
    <dgm:pt modelId="{00DE967F-2E2B-47A8-ADFE-CA34B24F4985}" type="parTrans" cxnId="{197EC618-B5FC-4DBC-9547-8B2C3E43F628}">
      <dgm:prSet/>
      <dgm:spPr/>
      <dgm:t>
        <a:bodyPr/>
        <a:lstStyle/>
        <a:p>
          <a:endParaRPr lang="en-US"/>
        </a:p>
      </dgm:t>
    </dgm:pt>
    <dgm:pt modelId="{94503914-A33D-4DC7-86C7-2C5F4C741769}" type="sibTrans" cxnId="{197EC618-B5FC-4DBC-9547-8B2C3E43F628}">
      <dgm:prSet/>
      <dgm:spPr/>
      <dgm:t>
        <a:bodyPr/>
        <a:lstStyle/>
        <a:p>
          <a:endParaRPr lang="en-US"/>
        </a:p>
      </dgm:t>
    </dgm:pt>
    <dgm:pt modelId="{2B1018F1-9D26-4CD5-B74E-EC9E1B383552}" type="pres">
      <dgm:prSet presAssocID="{4738DE3E-522E-46AE-B9BC-C68D8E9EB4E1}" presName="Name0" presStyleCnt="0">
        <dgm:presLayoutVars>
          <dgm:dir/>
          <dgm:animLvl val="lvl"/>
          <dgm:resizeHandles val="exact"/>
        </dgm:presLayoutVars>
      </dgm:prSet>
      <dgm:spPr/>
      <dgm:t>
        <a:bodyPr/>
        <a:lstStyle/>
        <a:p>
          <a:endParaRPr lang="en-US"/>
        </a:p>
      </dgm:t>
    </dgm:pt>
    <dgm:pt modelId="{ECBF0B67-5D66-406D-B758-F6B36677E94E}" type="pres">
      <dgm:prSet presAssocID="{7D924EF5-A016-46AE-8778-35A99CDEE651}" presName="boxAndChildren" presStyleCnt="0"/>
      <dgm:spPr/>
    </dgm:pt>
    <dgm:pt modelId="{D6FB5AA7-8575-4F77-B9D8-BAA213EF8F90}" type="pres">
      <dgm:prSet presAssocID="{7D924EF5-A016-46AE-8778-35A99CDEE651}" presName="parentTextBox" presStyleLbl="node1" presStyleIdx="0" presStyleCnt="4"/>
      <dgm:spPr/>
      <dgm:t>
        <a:bodyPr/>
        <a:lstStyle/>
        <a:p>
          <a:endParaRPr lang="en-US"/>
        </a:p>
      </dgm:t>
    </dgm:pt>
    <dgm:pt modelId="{36775D53-7C1D-4F8B-A439-90CF583CBC1A}" type="pres">
      <dgm:prSet presAssocID="{208EA6A1-4F88-4722-A4E6-334CC74C2D7E}" presName="sp" presStyleCnt="0"/>
      <dgm:spPr/>
    </dgm:pt>
    <dgm:pt modelId="{CD95E149-EA64-438A-8AF5-8008E1C37E1A}" type="pres">
      <dgm:prSet presAssocID="{2C90ABC7-CEC2-440F-9142-42238091EFCE}" presName="arrowAndChildren" presStyleCnt="0"/>
      <dgm:spPr/>
    </dgm:pt>
    <dgm:pt modelId="{95DE3BDC-726C-45D9-A80A-0D502B04D038}" type="pres">
      <dgm:prSet presAssocID="{2C90ABC7-CEC2-440F-9142-42238091EFCE}" presName="parentTextArrow" presStyleLbl="node1" presStyleIdx="1" presStyleCnt="4"/>
      <dgm:spPr/>
      <dgm:t>
        <a:bodyPr/>
        <a:lstStyle/>
        <a:p>
          <a:endParaRPr lang="en-US"/>
        </a:p>
      </dgm:t>
    </dgm:pt>
    <dgm:pt modelId="{0BF22F0E-902E-489A-8E39-551095668A52}" type="pres">
      <dgm:prSet presAssocID="{252BD33B-18BC-40F0-B931-574B5B240A05}" presName="sp" presStyleCnt="0"/>
      <dgm:spPr/>
    </dgm:pt>
    <dgm:pt modelId="{82AD07E3-8777-46AE-A232-C0837252E927}" type="pres">
      <dgm:prSet presAssocID="{C67A02BF-B5F2-428F-93EC-9BD09BDC9A54}" presName="arrowAndChildren" presStyleCnt="0"/>
      <dgm:spPr/>
    </dgm:pt>
    <dgm:pt modelId="{480450B2-3A4C-45FB-8D18-740F3440DC74}" type="pres">
      <dgm:prSet presAssocID="{C67A02BF-B5F2-428F-93EC-9BD09BDC9A54}" presName="parentTextArrow" presStyleLbl="node1" presStyleIdx="1" presStyleCnt="4"/>
      <dgm:spPr/>
      <dgm:t>
        <a:bodyPr/>
        <a:lstStyle/>
        <a:p>
          <a:endParaRPr lang="en-US"/>
        </a:p>
      </dgm:t>
    </dgm:pt>
    <dgm:pt modelId="{ECF291A4-0876-4FC3-B6A4-D751BB983B78}" type="pres">
      <dgm:prSet presAssocID="{C67A02BF-B5F2-428F-93EC-9BD09BDC9A54}" presName="arrow" presStyleLbl="node1" presStyleIdx="2" presStyleCnt="4" custScaleY="113346"/>
      <dgm:spPr/>
      <dgm:t>
        <a:bodyPr/>
        <a:lstStyle/>
        <a:p>
          <a:endParaRPr lang="en-US"/>
        </a:p>
      </dgm:t>
    </dgm:pt>
    <dgm:pt modelId="{C3EABD33-3A96-4179-9E3C-08128A637DB3}" type="pres">
      <dgm:prSet presAssocID="{C67A02BF-B5F2-428F-93EC-9BD09BDC9A54}" presName="descendantArrow" presStyleCnt="0"/>
      <dgm:spPr/>
    </dgm:pt>
    <dgm:pt modelId="{275F6D0F-4BE2-44B9-AB50-452F5CD271D2}" type="pres">
      <dgm:prSet presAssocID="{FCB6F720-200B-4FCE-95C9-80E3912DDF69}" presName="childTextArrow" presStyleLbl="fgAccFollowNode1" presStyleIdx="0" presStyleCnt="2">
        <dgm:presLayoutVars>
          <dgm:bulletEnabled val="1"/>
        </dgm:presLayoutVars>
      </dgm:prSet>
      <dgm:spPr/>
      <dgm:t>
        <a:bodyPr/>
        <a:lstStyle/>
        <a:p>
          <a:endParaRPr lang="en-US"/>
        </a:p>
      </dgm:t>
    </dgm:pt>
    <dgm:pt modelId="{D2AA1F50-C46B-44A6-AF68-A26DC110C3E0}" type="pres">
      <dgm:prSet presAssocID="{64C1A81C-1026-4960-A143-0963744D9F00}" presName="childTextArrow" presStyleLbl="fgAccFollowNode1" presStyleIdx="1" presStyleCnt="2">
        <dgm:presLayoutVars>
          <dgm:bulletEnabled val="1"/>
        </dgm:presLayoutVars>
      </dgm:prSet>
      <dgm:spPr/>
      <dgm:t>
        <a:bodyPr/>
        <a:lstStyle/>
        <a:p>
          <a:endParaRPr lang="en-US"/>
        </a:p>
      </dgm:t>
    </dgm:pt>
    <dgm:pt modelId="{35993943-2966-4BE4-A4D9-3B66375FABFD}" type="pres">
      <dgm:prSet presAssocID="{627B4FF4-6A22-449A-B436-E92D108E6FAE}" presName="sp" presStyleCnt="0"/>
      <dgm:spPr/>
    </dgm:pt>
    <dgm:pt modelId="{ED4DFFE3-C77B-4C5B-AFDA-AB1F1499CDC0}" type="pres">
      <dgm:prSet presAssocID="{485E3CEC-1125-4A25-9968-5C42FD830A34}" presName="arrowAndChildren" presStyleCnt="0"/>
      <dgm:spPr/>
    </dgm:pt>
    <dgm:pt modelId="{E96E5EC3-2738-4BE7-9F24-1DE3A803E657}" type="pres">
      <dgm:prSet presAssocID="{485E3CEC-1125-4A25-9968-5C42FD830A34}" presName="parentTextArrow" presStyleLbl="node1" presStyleIdx="3" presStyleCnt="4"/>
      <dgm:spPr/>
      <dgm:t>
        <a:bodyPr/>
        <a:lstStyle/>
        <a:p>
          <a:endParaRPr lang="en-US"/>
        </a:p>
      </dgm:t>
    </dgm:pt>
  </dgm:ptLst>
  <dgm:cxnLst>
    <dgm:cxn modelId="{7DA06BBB-55DC-45A5-965E-00345A2FD0D8}" type="presOf" srcId="{485E3CEC-1125-4A25-9968-5C42FD830A34}" destId="{E96E5EC3-2738-4BE7-9F24-1DE3A803E657}" srcOrd="0" destOrd="0" presId="urn:microsoft.com/office/officeart/2005/8/layout/process4"/>
    <dgm:cxn modelId="{E8F99E10-E59B-40C7-BB7F-2CDD2B69C5A5}" type="presOf" srcId="{4738DE3E-522E-46AE-B9BC-C68D8E9EB4E1}" destId="{2B1018F1-9D26-4CD5-B74E-EC9E1B383552}" srcOrd="0" destOrd="0" presId="urn:microsoft.com/office/officeart/2005/8/layout/process4"/>
    <dgm:cxn modelId="{9F99FD8B-8198-420F-9671-7E9CF67149D2}" srcId="{4738DE3E-522E-46AE-B9BC-C68D8E9EB4E1}" destId="{7D924EF5-A016-46AE-8778-35A99CDEE651}" srcOrd="3" destOrd="0" parTransId="{7177D40F-7581-4FD1-BB3D-0FAEF7E0A6A3}" sibTransId="{3968FDFA-5573-4C83-8F87-AAA531C2654A}"/>
    <dgm:cxn modelId="{5A560BEC-9675-4319-8050-38C04D5EF3D1}" type="presOf" srcId="{64C1A81C-1026-4960-A143-0963744D9F00}" destId="{D2AA1F50-C46B-44A6-AF68-A26DC110C3E0}" srcOrd="0" destOrd="0" presId="urn:microsoft.com/office/officeart/2005/8/layout/process4"/>
    <dgm:cxn modelId="{45FA2114-6846-4411-9F08-58C6CBEAF465}" srcId="{4738DE3E-522E-46AE-B9BC-C68D8E9EB4E1}" destId="{485E3CEC-1125-4A25-9968-5C42FD830A34}" srcOrd="0" destOrd="0" parTransId="{B5B66624-7BB0-40D9-9F01-9E12DAF2B442}" sibTransId="{627B4FF4-6A22-449A-B436-E92D108E6FAE}"/>
    <dgm:cxn modelId="{BF59307B-D752-4797-A29A-5BA6BB6C2A04}" srcId="{4738DE3E-522E-46AE-B9BC-C68D8E9EB4E1}" destId="{2C90ABC7-CEC2-440F-9142-42238091EFCE}" srcOrd="2" destOrd="0" parTransId="{37929846-1D3E-4091-AC7C-FE4C67641B38}" sibTransId="{208EA6A1-4F88-4722-A4E6-334CC74C2D7E}"/>
    <dgm:cxn modelId="{197EC618-B5FC-4DBC-9547-8B2C3E43F628}" srcId="{C67A02BF-B5F2-428F-93EC-9BD09BDC9A54}" destId="{64C1A81C-1026-4960-A143-0963744D9F00}" srcOrd="1" destOrd="0" parTransId="{00DE967F-2E2B-47A8-ADFE-CA34B24F4985}" sibTransId="{94503914-A33D-4DC7-86C7-2C5F4C741769}"/>
    <dgm:cxn modelId="{DA87BFE8-6859-494A-95DC-742779DD6D08}" type="presOf" srcId="{FCB6F720-200B-4FCE-95C9-80E3912DDF69}" destId="{275F6D0F-4BE2-44B9-AB50-452F5CD271D2}" srcOrd="0" destOrd="0" presId="urn:microsoft.com/office/officeart/2005/8/layout/process4"/>
    <dgm:cxn modelId="{3B307C24-F966-4B19-BFF3-0A842B23C565}" type="presOf" srcId="{C67A02BF-B5F2-428F-93EC-9BD09BDC9A54}" destId="{ECF291A4-0876-4FC3-B6A4-D751BB983B78}" srcOrd="1" destOrd="0" presId="urn:microsoft.com/office/officeart/2005/8/layout/process4"/>
    <dgm:cxn modelId="{0B11BF56-0762-4F30-A892-7F5C82F17D8A}" type="presOf" srcId="{2C90ABC7-CEC2-440F-9142-42238091EFCE}" destId="{95DE3BDC-726C-45D9-A80A-0D502B04D038}" srcOrd="0" destOrd="0" presId="urn:microsoft.com/office/officeart/2005/8/layout/process4"/>
    <dgm:cxn modelId="{E289F842-8CDD-4115-8E10-0959C3DAAB0E}" srcId="{4738DE3E-522E-46AE-B9BC-C68D8E9EB4E1}" destId="{C67A02BF-B5F2-428F-93EC-9BD09BDC9A54}" srcOrd="1" destOrd="0" parTransId="{3E8A421C-5512-4E03-A049-8978323610DB}" sibTransId="{252BD33B-18BC-40F0-B931-574B5B240A05}"/>
    <dgm:cxn modelId="{D4602555-CC4C-474D-9A89-57C5D06E3F1F}" type="presOf" srcId="{7D924EF5-A016-46AE-8778-35A99CDEE651}" destId="{D6FB5AA7-8575-4F77-B9D8-BAA213EF8F90}" srcOrd="0" destOrd="0" presId="urn:microsoft.com/office/officeart/2005/8/layout/process4"/>
    <dgm:cxn modelId="{8B421E01-1B05-4069-AE74-FC4F524355AB}" type="presOf" srcId="{C67A02BF-B5F2-428F-93EC-9BD09BDC9A54}" destId="{480450B2-3A4C-45FB-8D18-740F3440DC74}" srcOrd="0" destOrd="0" presId="urn:microsoft.com/office/officeart/2005/8/layout/process4"/>
    <dgm:cxn modelId="{0125BBBC-4620-4BFB-9C37-216EFD6ABD9B}" srcId="{C67A02BF-B5F2-428F-93EC-9BD09BDC9A54}" destId="{FCB6F720-200B-4FCE-95C9-80E3912DDF69}" srcOrd="0" destOrd="0" parTransId="{F915E71C-81A9-4668-858F-EF007332F8EC}" sibTransId="{33BCABDF-32B6-462C-A88C-116034BD7F2E}"/>
    <dgm:cxn modelId="{70EDBB14-2852-4B0E-BC16-A0352B484946}" type="presParOf" srcId="{2B1018F1-9D26-4CD5-B74E-EC9E1B383552}" destId="{ECBF0B67-5D66-406D-B758-F6B36677E94E}" srcOrd="0" destOrd="0" presId="urn:microsoft.com/office/officeart/2005/8/layout/process4"/>
    <dgm:cxn modelId="{3192C8FC-861C-4B96-8777-BD68A58B2B6F}" type="presParOf" srcId="{ECBF0B67-5D66-406D-B758-F6B36677E94E}" destId="{D6FB5AA7-8575-4F77-B9D8-BAA213EF8F90}" srcOrd="0" destOrd="0" presId="urn:microsoft.com/office/officeart/2005/8/layout/process4"/>
    <dgm:cxn modelId="{9A915197-5479-4648-8393-E4D80196DBFD}" type="presParOf" srcId="{2B1018F1-9D26-4CD5-B74E-EC9E1B383552}" destId="{36775D53-7C1D-4F8B-A439-90CF583CBC1A}" srcOrd="1" destOrd="0" presId="urn:microsoft.com/office/officeart/2005/8/layout/process4"/>
    <dgm:cxn modelId="{B1299412-980F-481D-8EE7-3E3CA4E06BDA}" type="presParOf" srcId="{2B1018F1-9D26-4CD5-B74E-EC9E1B383552}" destId="{CD95E149-EA64-438A-8AF5-8008E1C37E1A}" srcOrd="2" destOrd="0" presId="urn:microsoft.com/office/officeart/2005/8/layout/process4"/>
    <dgm:cxn modelId="{9F2DA46C-F88E-4511-8A19-728230F35DA5}" type="presParOf" srcId="{CD95E149-EA64-438A-8AF5-8008E1C37E1A}" destId="{95DE3BDC-726C-45D9-A80A-0D502B04D038}" srcOrd="0" destOrd="0" presId="urn:microsoft.com/office/officeart/2005/8/layout/process4"/>
    <dgm:cxn modelId="{BC1DFA91-182D-427A-AFC2-A8315DD67B00}" type="presParOf" srcId="{2B1018F1-9D26-4CD5-B74E-EC9E1B383552}" destId="{0BF22F0E-902E-489A-8E39-551095668A52}" srcOrd="3" destOrd="0" presId="urn:microsoft.com/office/officeart/2005/8/layout/process4"/>
    <dgm:cxn modelId="{6DDBC9C2-0EC4-401C-92DD-1C0FF5269708}" type="presParOf" srcId="{2B1018F1-9D26-4CD5-B74E-EC9E1B383552}" destId="{82AD07E3-8777-46AE-A232-C0837252E927}" srcOrd="4" destOrd="0" presId="urn:microsoft.com/office/officeart/2005/8/layout/process4"/>
    <dgm:cxn modelId="{8A7E8522-0B09-412C-9758-2B00A0CA60B2}" type="presParOf" srcId="{82AD07E3-8777-46AE-A232-C0837252E927}" destId="{480450B2-3A4C-45FB-8D18-740F3440DC74}" srcOrd="0" destOrd="0" presId="urn:microsoft.com/office/officeart/2005/8/layout/process4"/>
    <dgm:cxn modelId="{D12D68FE-C9FD-4AF8-8A96-A8299A4F4D65}" type="presParOf" srcId="{82AD07E3-8777-46AE-A232-C0837252E927}" destId="{ECF291A4-0876-4FC3-B6A4-D751BB983B78}" srcOrd="1" destOrd="0" presId="urn:microsoft.com/office/officeart/2005/8/layout/process4"/>
    <dgm:cxn modelId="{C7E36C99-32B0-43BA-B9EB-9BE8952CD91C}" type="presParOf" srcId="{82AD07E3-8777-46AE-A232-C0837252E927}" destId="{C3EABD33-3A96-4179-9E3C-08128A637DB3}" srcOrd="2" destOrd="0" presId="urn:microsoft.com/office/officeart/2005/8/layout/process4"/>
    <dgm:cxn modelId="{EE56B096-A6CC-4BF7-A34F-1F31861A4A6B}" type="presParOf" srcId="{C3EABD33-3A96-4179-9E3C-08128A637DB3}" destId="{275F6D0F-4BE2-44B9-AB50-452F5CD271D2}" srcOrd="0" destOrd="0" presId="urn:microsoft.com/office/officeart/2005/8/layout/process4"/>
    <dgm:cxn modelId="{1C1EBD07-D755-4191-9C00-9F4E6302DEAB}" type="presParOf" srcId="{C3EABD33-3A96-4179-9E3C-08128A637DB3}" destId="{D2AA1F50-C46B-44A6-AF68-A26DC110C3E0}" srcOrd="1" destOrd="0" presId="urn:microsoft.com/office/officeart/2005/8/layout/process4"/>
    <dgm:cxn modelId="{A5A312E2-2D47-432E-A58D-417606A49DEA}" type="presParOf" srcId="{2B1018F1-9D26-4CD5-B74E-EC9E1B383552}" destId="{35993943-2966-4BE4-A4D9-3B66375FABFD}" srcOrd="5" destOrd="0" presId="urn:microsoft.com/office/officeart/2005/8/layout/process4"/>
    <dgm:cxn modelId="{C7BDABEA-3693-4336-8C3A-9F618B6760F8}" type="presParOf" srcId="{2B1018F1-9D26-4CD5-B74E-EC9E1B383552}" destId="{ED4DFFE3-C77B-4C5B-AFDA-AB1F1499CDC0}" srcOrd="6" destOrd="0" presId="urn:microsoft.com/office/officeart/2005/8/layout/process4"/>
    <dgm:cxn modelId="{28A5C55A-6B28-49A0-97F6-FC4C77EEBD30}" type="presParOf" srcId="{ED4DFFE3-C77B-4C5B-AFDA-AB1F1499CDC0}" destId="{E96E5EC3-2738-4BE7-9F24-1DE3A803E65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487837-A64E-4D1B-9379-9582CE78B23B}" type="doc">
      <dgm:prSet loTypeId="urn:microsoft.com/office/officeart/2005/8/layout/default#1" loCatId="list" qsTypeId="urn:microsoft.com/office/officeart/2005/8/quickstyle/simple5" qsCatId="simple" csTypeId="urn:microsoft.com/office/officeart/2005/8/colors/colorful5" csCatId="colorful" phldr="1"/>
      <dgm:spPr/>
      <dgm:t>
        <a:bodyPr/>
        <a:lstStyle/>
        <a:p>
          <a:endParaRPr lang="en-US"/>
        </a:p>
      </dgm:t>
    </dgm:pt>
    <dgm:pt modelId="{E2F16E9F-CBBD-4534-A7B5-F21D8DF67EA8}">
      <dgm:prSet phldrT="[Text]"/>
      <dgm:spPr/>
      <dgm:t>
        <a:bodyPr/>
        <a:lstStyle/>
        <a:p>
          <a:r>
            <a:rPr lang="en-US" b="0" dirty="0" smtClean="0"/>
            <a:t>Medical costs</a:t>
          </a:r>
          <a:endParaRPr lang="en-US" b="0" dirty="0"/>
        </a:p>
      </dgm:t>
    </dgm:pt>
    <dgm:pt modelId="{6BC7C560-59B3-41B3-AD05-32D0B66F4B5D}" type="parTrans" cxnId="{2D9F3308-C580-49D0-B70E-20EAAA2C4D0D}">
      <dgm:prSet/>
      <dgm:spPr/>
      <dgm:t>
        <a:bodyPr/>
        <a:lstStyle/>
        <a:p>
          <a:endParaRPr lang="en-US"/>
        </a:p>
      </dgm:t>
    </dgm:pt>
    <dgm:pt modelId="{18B25266-2581-4E24-AB01-B81BFB957250}" type="sibTrans" cxnId="{2D9F3308-C580-49D0-B70E-20EAAA2C4D0D}">
      <dgm:prSet/>
      <dgm:spPr/>
      <dgm:t>
        <a:bodyPr/>
        <a:lstStyle/>
        <a:p>
          <a:endParaRPr lang="en-US"/>
        </a:p>
      </dgm:t>
    </dgm:pt>
    <dgm:pt modelId="{6673D5E9-CD13-421A-AC82-0BAD9036D44D}">
      <dgm:prSet phldrT="[Text]"/>
      <dgm:spPr/>
      <dgm:t>
        <a:bodyPr/>
        <a:lstStyle/>
        <a:p>
          <a:r>
            <a:rPr lang="en-US" dirty="0" smtClean="0"/>
            <a:t>Copays &amp; deductibles</a:t>
          </a:r>
          <a:endParaRPr lang="en-US" dirty="0"/>
        </a:p>
      </dgm:t>
    </dgm:pt>
    <dgm:pt modelId="{0EA5B606-AC14-4E99-B3C9-DE37F758D566}" type="parTrans" cxnId="{2B8C1FB3-0766-464F-8CF1-15D30BCE4AFF}">
      <dgm:prSet/>
      <dgm:spPr/>
      <dgm:t>
        <a:bodyPr/>
        <a:lstStyle/>
        <a:p>
          <a:endParaRPr lang="en-US"/>
        </a:p>
      </dgm:t>
    </dgm:pt>
    <dgm:pt modelId="{4AB67D2F-F509-40A5-BB35-1CB3545E392C}" type="sibTrans" cxnId="{2B8C1FB3-0766-464F-8CF1-15D30BCE4AFF}">
      <dgm:prSet/>
      <dgm:spPr/>
      <dgm:t>
        <a:bodyPr/>
        <a:lstStyle/>
        <a:p>
          <a:endParaRPr lang="en-US"/>
        </a:p>
      </dgm:t>
    </dgm:pt>
    <dgm:pt modelId="{0C82AE7E-5931-49FE-BDDC-26A83C6AB328}">
      <dgm:prSet phldrT="[Text]"/>
      <dgm:spPr/>
      <dgm:t>
        <a:bodyPr/>
        <a:lstStyle/>
        <a:p>
          <a:r>
            <a:rPr lang="en-US" dirty="0" smtClean="0"/>
            <a:t>Expenses</a:t>
          </a:r>
          <a:endParaRPr lang="en-US" dirty="0"/>
        </a:p>
      </dgm:t>
    </dgm:pt>
    <dgm:pt modelId="{186154DF-1B44-4BF9-AF6D-487F126FEBBC}" type="parTrans" cxnId="{0895D855-E397-426A-ACB9-7019E51F8DD1}">
      <dgm:prSet/>
      <dgm:spPr/>
      <dgm:t>
        <a:bodyPr/>
        <a:lstStyle/>
        <a:p>
          <a:endParaRPr lang="en-US"/>
        </a:p>
      </dgm:t>
    </dgm:pt>
    <dgm:pt modelId="{FA32DD7A-7387-4D2C-AFD6-19C951820345}" type="sibTrans" cxnId="{0895D855-E397-426A-ACB9-7019E51F8DD1}">
      <dgm:prSet/>
      <dgm:spPr/>
      <dgm:t>
        <a:bodyPr/>
        <a:lstStyle/>
        <a:p>
          <a:endParaRPr lang="en-US"/>
        </a:p>
      </dgm:t>
    </dgm:pt>
    <dgm:pt modelId="{72D24DC0-B101-4CE4-8FD7-E5EC2BF3456A}">
      <dgm:prSet phldrT="[Text]"/>
      <dgm:spPr/>
      <dgm:t>
        <a:bodyPr/>
        <a:lstStyle/>
        <a:p>
          <a:r>
            <a:rPr lang="en-US" dirty="0" smtClean="0"/>
            <a:t>Lost wages</a:t>
          </a:r>
          <a:endParaRPr lang="en-US" dirty="0"/>
        </a:p>
      </dgm:t>
    </dgm:pt>
    <dgm:pt modelId="{01A38BA8-AF7C-4C08-885A-E1EC7C72D34C}" type="parTrans" cxnId="{EAFE4CD6-684F-4831-AD4F-3133BD2047D3}">
      <dgm:prSet/>
      <dgm:spPr/>
      <dgm:t>
        <a:bodyPr/>
        <a:lstStyle/>
        <a:p>
          <a:endParaRPr lang="en-US"/>
        </a:p>
      </dgm:t>
    </dgm:pt>
    <dgm:pt modelId="{6052202A-E78A-4E70-B2B9-632143C4C088}" type="sibTrans" cxnId="{EAFE4CD6-684F-4831-AD4F-3133BD2047D3}">
      <dgm:prSet/>
      <dgm:spPr/>
      <dgm:t>
        <a:bodyPr/>
        <a:lstStyle/>
        <a:p>
          <a:endParaRPr lang="en-US"/>
        </a:p>
      </dgm:t>
    </dgm:pt>
    <dgm:pt modelId="{BF4CAFC4-0E39-491D-A181-F93A4BD1C1A5}">
      <dgm:prSet phldrT="[Text]"/>
      <dgm:spPr/>
      <dgm:t>
        <a:bodyPr/>
        <a:lstStyle/>
        <a:p>
          <a:r>
            <a:rPr lang="en-US" dirty="0" smtClean="0"/>
            <a:t>Property damage</a:t>
          </a:r>
          <a:endParaRPr lang="en-US" dirty="0"/>
        </a:p>
      </dgm:t>
    </dgm:pt>
    <dgm:pt modelId="{3AF0DE1B-B67C-403A-95C5-9C1690AA7D43}" type="parTrans" cxnId="{A1D52299-2373-486A-8C9A-1DC509695FBA}">
      <dgm:prSet/>
      <dgm:spPr/>
      <dgm:t>
        <a:bodyPr/>
        <a:lstStyle/>
        <a:p>
          <a:endParaRPr lang="en-US"/>
        </a:p>
      </dgm:t>
    </dgm:pt>
    <dgm:pt modelId="{58017049-2BBF-41A2-9E56-0CCAD64AD423}" type="sibTrans" cxnId="{A1D52299-2373-486A-8C9A-1DC509695FBA}">
      <dgm:prSet/>
      <dgm:spPr/>
      <dgm:t>
        <a:bodyPr/>
        <a:lstStyle/>
        <a:p>
          <a:endParaRPr lang="en-US"/>
        </a:p>
      </dgm:t>
    </dgm:pt>
    <dgm:pt modelId="{46BA7CAE-2396-41DD-8CAE-F17FBA1404AA}">
      <dgm:prSet phldrT="[Text]"/>
      <dgm:spPr/>
      <dgm:t>
        <a:bodyPr/>
        <a:lstStyle/>
        <a:p>
          <a:r>
            <a:rPr lang="en-US" dirty="0" smtClean="0"/>
            <a:t>Transportation costs</a:t>
          </a:r>
          <a:endParaRPr lang="en-US" dirty="0"/>
        </a:p>
      </dgm:t>
    </dgm:pt>
    <dgm:pt modelId="{7B741E5B-E7E5-48FE-8BA0-937AF42F579B}" type="parTrans" cxnId="{BA544E49-BFE2-46BA-B2A8-FE328FF25532}">
      <dgm:prSet/>
      <dgm:spPr/>
      <dgm:t>
        <a:bodyPr/>
        <a:lstStyle/>
        <a:p>
          <a:endParaRPr lang="en-US"/>
        </a:p>
      </dgm:t>
    </dgm:pt>
    <dgm:pt modelId="{E67F619C-9430-44D9-8386-1818477B273E}" type="sibTrans" cxnId="{BA544E49-BFE2-46BA-B2A8-FE328FF25532}">
      <dgm:prSet/>
      <dgm:spPr/>
      <dgm:t>
        <a:bodyPr/>
        <a:lstStyle/>
        <a:p>
          <a:endParaRPr lang="en-US"/>
        </a:p>
      </dgm:t>
    </dgm:pt>
    <dgm:pt modelId="{98F92267-FAFC-4C2C-AA08-10C0CA444A6E}" type="pres">
      <dgm:prSet presAssocID="{27487837-A64E-4D1B-9379-9582CE78B23B}" presName="diagram" presStyleCnt="0">
        <dgm:presLayoutVars>
          <dgm:dir/>
          <dgm:resizeHandles val="exact"/>
        </dgm:presLayoutVars>
      </dgm:prSet>
      <dgm:spPr/>
      <dgm:t>
        <a:bodyPr/>
        <a:lstStyle/>
        <a:p>
          <a:endParaRPr lang="en-US"/>
        </a:p>
      </dgm:t>
    </dgm:pt>
    <dgm:pt modelId="{33C24A18-0D24-42C9-93BB-0A00934BD6DB}" type="pres">
      <dgm:prSet presAssocID="{E2F16E9F-CBBD-4534-A7B5-F21D8DF67EA8}" presName="node" presStyleLbl="node1" presStyleIdx="0" presStyleCnt="6">
        <dgm:presLayoutVars>
          <dgm:bulletEnabled val="1"/>
        </dgm:presLayoutVars>
      </dgm:prSet>
      <dgm:spPr/>
      <dgm:t>
        <a:bodyPr/>
        <a:lstStyle/>
        <a:p>
          <a:endParaRPr lang="en-US"/>
        </a:p>
      </dgm:t>
    </dgm:pt>
    <dgm:pt modelId="{89CC4A88-39AA-4CDA-84A8-029766F489D6}" type="pres">
      <dgm:prSet presAssocID="{18B25266-2581-4E24-AB01-B81BFB957250}" presName="sibTrans" presStyleCnt="0"/>
      <dgm:spPr/>
    </dgm:pt>
    <dgm:pt modelId="{7FA2A7CA-8A6B-4FBB-8374-DA57B2B33FEF}" type="pres">
      <dgm:prSet presAssocID="{6673D5E9-CD13-421A-AC82-0BAD9036D44D}" presName="node" presStyleLbl="node1" presStyleIdx="1" presStyleCnt="6" custLinFactNeighborY="826">
        <dgm:presLayoutVars>
          <dgm:bulletEnabled val="1"/>
        </dgm:presLayoutVars>
      </dgm:prSet>
      <dgm:spPr/>
      <dgm:t>
        <a:bodyPr/>
        <a:lstStyle/>
        <a:p>
          <a:endParaRPr lang="en-US"/>
        </a:p>
      </dgm:t>
    </dgm:pt>
    <dgm:pt modelId="{6C4F16C1-49B7-4517-AFFD-A0AC8E707F4E}" type="pres">
      <dgm:prSet presAssocID="{4AB67D2F-F509-40A5-BB35-1CB3545E392C}" presName="sibTrans" presStyleCnt="0"/>
      <dgm:spPr/>
    </dgm:pt>
    <dgm:pt modelId="{2F7D4837-ADD7-48FC-9C89-1CC3C0122C02}" type="pres">
      <dgm:prSet presAssocID="{0C82AE7E-5931-49FE-BDDC-26A83C6AB328}" presName="node" presStyleLbl="node1" presStyleIdx="2" presStyleCnt="6">
        <dgm:presLayoutVars>
          <dgm:bulletEnabled val="1"/>
        </dgm:presLayoutVars>
      </dgm:prSet>
      <dgm:spPr/>
      <dgm:t>
        <a:bodyPr/>
        <a:lstStyle/>
        <a:p>
          <a:endParaRPr lang="en-US"/>
        </a:p>
      </dgm:t>
    </dgm:pt>
    <dgm:pt modelId="{A59DFDF2-471E-4E66-A071-45F4B95D8B6E}" type="pres">
      <dgm:prSet presAssocID="{FA32DD7A-7387-4D2C-AFD6-19C951820345}" presName="sibTrans" presStyleCnt="0"/>
      <dgm:spPr/>
    </dgm:pt>
    <dgm:pt modelId="{6B3876BB-63BA-4061-9F54-8A19F3D2C42C}" type="pres">
      <dgm:prSet presAssocID="{72D24DC0-B101-4CE4-8FD7-E5EC2BF3456A}" presName="node" presStyleLbl="node1" presStyleIdx="3" presStyleCnt="6">
        <dgm:presLayoutVars>
          <dgm:bulletEnabled val="1"/>
        </dgm:presLayoutVars>
      </dgm:prSet>
      <dgm:spPr/>
      <dgm:t>
        <a:bodyPr/>
        <a:lstStyle/>
        <a:p>
          <a:endParaRPr lang="en-US"/>
        </a:p>
      </dgm:t>
    </dgm:pt>
    <dgm:pt modelId="{0E119D8A-3B3E-4A40-B9A7-C6D5CDC2E847}" type="pres">
      <dgm:prSet presAssocID="{6052202A-E78A-4E70-B2B9-632143C4C088}" presName="sibTrans" presStyleCnt="0"/>
      <dgm:spPr/>
    </dgm:pt>
    <dgm:pt modelId="{1E0A8F94-465A-4BE6-A3F1-8CBE396DD32B}" type="pres">
      <dgm:prSet presAssocID="{BF4CAFC4-0E39-491D-A181-F93A4BD1C1A5}" presName="node" presStyleLbl="node1" presStyleIdx="4" presStyleCnt="6">
        <dgm:presLayoutVars>
          <dgm:bulletEnabled val="1"/>
        </dgm:presLayoutVars>
      </dgm:prSet>
      <dgm:spPr/>
      <dgm:t>
        <a:bodyPr/>
        <a:lstStyle/>
        <a:p>
          <a:endParaRPr lang="en-US"/>
        </a:p>
      </dgm:t>
    </dgm:pt>
    <dgm:pt modelId="{75686D3A-F826-4093-A12D-3C1F1BF9FB53}" type="pres">
      <dgm:prSet presAssocID="{58017049-2BBF-41A2-9E56-0CCAD64AD423}" presName="sibTrans" presStyleCnt="0"/>
      <dgm:spPr/>
    </dgm:pt>
    <dgm:pt modelId="{3AACE15F-BA85-430C-9615-64A2E302BA84}" type="pres">
      <dgm:prSet presAssocID="{46BA7CAE-2396-41DD-8CAE-F17FBA1404AA}" presName="node" presStyleLbl="node1" presStyleIdx="5" presStyleCnt="6">
        <dgm:presLayoutVars>
          <dgm:bulletEnabled val="1"/>
        </dgm:presLayoutVars>
      </dgm:prSet>
      <dgm:spPr/>
      <dgm:t>
        <a:bodyPr/>
        <a:lstStyle/>
        <a:p>
          <a:endParaRPr lang="en-US"/>
        </a:p>
      </dgm:t>
    </dgm:pt>
  </dgm:ptLst>
  <dgm:cxnLst>
    <dgm:cxn modelId="{A9B175BE-01BE-4D70-B573-2A693B07DE59}" type="presOf" srcId="{6673D5E9-CD13-421A-AC82-0BAD9036D44D}" destId="{7FA2A7CA-8A6B-4FBB-8374-DA57B2B33FEF}" srcOrd="0" destOrd="0" presId="urn:microsoft.com/office/officeart/2005/8/layout/default#1"/>
    <dgm:cxn modelId="{2D9F3308-C580-49D0-B70E-20EAAA2C4D0D}" srcId="{27487837-A64E-4D1B-9379-9582CE78B23B}" destId="{E2F16E9F-CBBD-4534-A7B5-F21D8DF67EA8}" srcOrd="0" destOrd="0" parTransId="{6BC7C560-59B3-41B3-AD05-32D0B66F4B5D}" sibTransId="{18B25266-2581-4E24-AB01-B81BFB957250}"/>
    <dgm:cxn modelId="{BA544E49-BFE2-46BA-B2A8-FE328FF25532}" srcId="{27487837-A64E-4D1B-9379-9582CE78B23B}" destId="{46BA7CAE-2396-41DD-8CAE-F17FBA1404AA}" srcOrd="5" destOrd="0" parTransId="{7B741E5B-E7E5-48FE-8BA0-937AF42F579B}" sibTransId="{E67F619C-9430-44D9-8386-1818477B273E}"/>
    <dgm:cxn modelId="{0895D855-E397-426A-ACB9-7019E51F8DD1}" srcId="{27487837-A64E-4D1B-9379-9582CE78B23B}" destId="{0C82AE7E-5931-49FE-BDDC-26A83C6AB328}" srcOrd="2" destOrd="0" parTransId="{186154DF-1B44-4BF9-AF6D-487F126FEBBC}" sibTransId="{FA32DD7A-7387-4D2C-AFD6-19C951820345}"/>
    <dgm:cxn modelId="{2780E745-AF25-4388-87A4-31A61F8C0192}" type="presOf" srcId="{E2F16E9F-CBBD-4534-A7B5-F21D8DF67EA8}" destId="{33C24A18-0D24-42C9-93BB-0A00934BD6DB}" srcOrd="0" destOrd="0" presId="urn:microsoft.com/office/officeart/2005/8/layout/default#1"/>
    <dgm:cxn modelId="{EAFE4CD6-684F-4831-AD4F-3133BD2047D3}" srcId="{27487837-A64E-4D1B-9379-9582CE78B23B}" destId="{72D24DC0-B101-4CE4-8FD7-E5EC2BF3456A}" srcOrd="3" destOrd="0" parTransId="{01A38BA8-AF7C-4C08-885A-E1EC7C72D34C}" sibTransId="{6052202A-E78A-4E70-B2B9-632143C4C088}"/>
    <dgm:cxn modelId="{2B8C1FB3-0766-464F-8CF1-15D30BCE4AFF}" srcId="{27487837-A64E-4D1B-9379-9582CE78B23B}" destId="{6673D5E9-CD13-421A-AC82-0BAD9036D44D}" srcOrd="1" destOrd="0" parTransId="{0EA5B606-AC14-4E99-B3C9-DE37F758D566}" sibTransId="{4AB67D2F-F509-40A5-BB35-1CB3545E392C}"/>
    <dgm:cxn modelId="{01201BE2-1D48-4D37-AEF4-18F0B9B53DF6}" type="presOf" srcId="{46BA7CAE-2396-41DD-8CAE-F17FBA1404AA}" destId="{3AACE15F-BA85-430C-9615-64A2E302BA84}" srcOrd="0" destOrd="0" presId="urn:microsoft.com/office/officeart/2005/8/layout/default#1"/>
    <dgm:cxn modelId="{A1D52299-2373-486A-8C9A-1DC509695FBA}" srcId="{27487837-A64E-4D1B-9379-9582CE78B23B}" destId="{BF4CAFC4-0E39-491D-A181-F93A4BD1C1A5}" srcOrd="4" destOrd="0" parTransId="{3AF0DE1B-B67C-403A-95C5-9C1690AA7D43}" sibTransId="{58017049-2BBF-41A2-9E56-0CCAD64AD423}"/>
    <dgm:cxn modelId="{B5912DB1-BE04-46C9-BA48-64072D84E881}" type="presOf" srcId="{27487837-A64E-4D1B-9379-9582CE78B23B}" destId="{98F92267-FAFC-4C2C-AA08-10C0CA444A6E}" srcOrd="0" destOrd="0" presId="urn:microsoft.com/office/officeart/2005/8/layout/default#1"/>
    <dgm:cxn modelId="{4A7020A1-BDBF-4EF8-A9A8-36ED4DBF4DFE}" type="presOf" srcId="{0C82AE7E-5931-49FE-BDDC-26A83C6AB328}" destId="{2F7D4837-ADD7-48FC-9C89-1CC3C0122C02}" srcOrd="0" destOrd="0" presId="urn:microsoft.com/office/officeart/2005/8/layout/default#1"/>
    <dgm:cxn modelId="{2E29E63C-AAB9-429B-85AB-5AC9E0174241}" type="presOf" srcId="{72D24DC0-B101-4CE4-8FD7-E5EC2BF3456A}" destId="{6B3876BB-63BA-4061-9F54-8A19F3D2C42C}" srcOrd="0" destOrd="0" presId="urn:microsoft.com/office/officeart/2005/8/layout/default#1"/>
    <dgm:cxn modelId="{6EF23592-A54F-4DCE-A28D-C517ADE1CE34}" type="presOf" srcId="{BF4CAFC4-0E39-491D-A181-F93A4BD1C1A5}" destId="{1E0A8F94-465A-4BE6-A3F1-8CBE396DD32B}" srcOrd="0" destOrd="0" presId="urn:microsoft.com/office/officeart/2005/8/layout/default#1"/>
    <dgm:cxn modelId="{1B2D429F-F76E-46C2-BBF9-44374AFC9398}" type="presParOf" srcId="{98F92267-FAFC-4C2C-AA08-10C0CA444A6E}" destId="{33C24A18-0D24-42C9-93BB-0A00934BD6DB}" srcOrd="0" destOrd="0" presId="urn:microsoft.com/office/officeart/2005/8/layout/default#1"/>
    <dgm:cxn modelId="{55E95C44-A9CD-4B7B-8713-13A192D0D84F}" type="presParOf" srcId="{98F92267-FAFC-4C2C-AA08-10C0CA444A6E}" destId="{89CC4A88-39AA-4CDA-84A8-029766F489D6}" srcOrd="1" destOrd="0" presId="urn:microsoft.com/office/officeart/2005/8/layout/default#1"/>
    <dgm:cxn modelId="{42CEE41B-1482-4EAC-BE6D-3BAC97FD412F}" type="presParOf" srcId="{98F92267-FAFC-4C2C-AA08-10C0CA444A6E}" destId="{7FA2A7CA-8A6B-4FBB-8374-DA57B2B33FEF}" srcOrd="2" destOrd="0" presId="urn:microsoft.com/office/officeart/2005/8/layout/default#1"/>
    <dgm:cxn modelId="{8A868F73-7597-4673-B152-BAA8C5593371}" type="presParOf" srcId="{98F92267-FAFC-4C2C-AA08-10C0CA444A6E}" destId="{6C4F16C1-49B7-4517-AFFD-A0AC8E707F4E}" srcOrd="3" destOrd="0" presId="urn:microsoft.com/office/officeart/2005/8/layout/default#1"/>
    <dgm:cxn modelId="{018C5EDB-D5CF-4FDE-9938-C5702C41168B}" type="presParOf" srcId="{98F92267-FAFC-4C2C-AA08-10C0CA444A6E}" destId="{2F7D4837-ADD7-48FC-9C89-1CC3C0122C02}" srcOrd="4" destOrd="0" presId="urn:microsoft.com/office/officeart/2005/8/layout/default#1"/>
    <dgm:cxn modelId="{23AE1081-B605-42EF-91E6-041867CA2DD9}" type="presParOf" srcId="{98F92267-FAFC-4C2C-AA08-10C0CA444A6E}" destId="{A59DFDF2-471E-4E66-A071-45F4B95D8B6E}" srcOrd="5" destOrd="0" presId="urn:microsoft.com/office/officeart/2005/8/layout/default#1"/>
    <dgm:cxn modelId="{8D85AD2B-C5EE-4F8D-9ED4-690C075484FB}" type="presParOf" srcId="{98F92267-FAFC-4C2C-AA08-10C0CA444A6E}" destId="{6B3876BB-63BA-4061-9F54-8A19F3D2C42C}" srcOrd="6" destOrd="0" presId="urn:microsoft.com/office/officeart/2005/8/layout/default#1"/>
    <dgm:cxn modelId="{4750A783-C00A-4E7A-9C53-281DD41E0B73}" type="presParOf" srcId="{98F92267-FAFC-4C2C-AA08-10C0CA444A6E}" destId="{0E119D8A-3B3E-4A40-B9A7-C6D5CDC2E847}" srcOrd="7" destOrd="0" presId="urn:microsoft.com/office/officeart/2005/8/layout/default#1"/>
    <dgm:cxn modelId="{DA48E790-9737-4614-8A32-4C02B6A6E530}" type="presParOf" srcId="{98F92267-FAFC-4C2C-AA08-10C0CA444A6E}" destId="{1E0A8F94-465A-4BE6-A3F1-8CBE396DD32B}" srcOrd="8" destOrd="0" presId="urn:microsoft.com/office/officeart/2005/8/layout/default#1"/>
    <dgm:cxn modelId="{4FD4FFC1-01A7-4226-A986-1BB25D4113FB}" type="presParOf" srcId="{98F92267-FAFC-4C2C-AA08-10C0CA444A6E}" destId="{75686D3A-F826-4093-A12D-3C1F1BF9FB53}" srcOrd="9" destOrd="0" presId="urn:microsoft.com/office/officeart/2005/8/layout/default#1"/>
    <dgm:cxn modelId="{1AA48442-D9E3-4B25-9322-45B6A4874F5E}" type="presParOf" srcId="{98F92267-FAFC-4C2C-AA08-10C0CA444A6E}" destId="{3AACE15F-BA85-430C-9615-64A2E302BA84}" srcOrd="1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BB4686DE-3BAF-4302-B261-CC4F390CE6EF}" type="datetimeFigureOut">
              <a:rPr lang="en-US" smtClean="0"/>
              <a:pPr/>
              <a:t>11/4/2013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C790AB2-AD85-4E87-97C8-D684D3DBE3F6}" type="slidenum">
              <a:rPr lang="en-US" smtClean="0"/>
              <a:pPr/>
              <a:t>‹#›</a:t>
            </a:fld>
            <a:endParaRPr lang="en-US"/>
          </a:p>
        </p:txBody>
      </p:sp>
    </p:spTree>
    <p:extLst>
      <p:ext uri="{BB962C8B-B14F-4D97-AF65-F5344CB8AC3E}">
        <p14:creationId xmlns:p14="http://schemas.microsoft.com/office/powerpoint/2010/main" val="983445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4915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4915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4A0F908A-2B4A-4609-AA03-66687F8100CE}" type="slidenum">
              <a:rPr lang="en-US"/>
              <a:pPr>
                <a:defRPr/>
              </a:pPr>
              <a:t>‹#›</a:t>
            </a:fld>
            <a:endParaRPr lang="en-US"/>
          </a:p>
        </p:txBody>
      </p:sp>
    </p:spTree>
    <p:extLst>
      <p:ext uri="{BB962C8B-B14F-4D97-AF65-F5344CB8AC3E}">
        <p14:creationId xmlns:p14="http://schemas.microsoft.com/office/powerpoint/2010/main" val="38956173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2536825" y="454025"/>
            <a:ext cx="3960813" cy="2970213"/>
          </a:xfrm>
          <a:ln/>
        </p:spPr>
      </p:sp>
      <p:sp>
        <p:nvSpPr>
          <p:cNvPr id="37891" name="Notes Placeholder 2"/>
          <p:cNvSpPr>
            <a:spLocks noGrp="1"/>
          </p:cNvSpPr>
          <p:nvPr>
            <p:ph type="body" idx="1"/>
          </p:nvPr>
        </p:nvSpPr>
        <p:spPr>
          <a:xfrm>
            <a:off x="465138" y="3438525"/>
            <a:ext cx="6073775" cy="968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US" smtClean="0"/>
              <a:t>Lincoln Accident Insurance pays a cash, lump sum directly to you for accidental injuries to help cover direct (deductibles; co-insurance; prescriptions; bandages; follow-up visits, including doctor’s visits and physical therapy) and indirect (lost wages, property damages (auto deductible), lodging and transportation) costs associated with accidental injuries.</a:t>
            </a:r>
          </a:p>
          <a:p>
            <a:pPr eaLnBrk="1" hangingPunct="1"/>
            <a:endParaRPr lang="en-US" smtClean="0"/>
          </a:p>
        </p:txBody>
      </p:sp>
      <p:sp>
        <p:nvSpPr>
          <p:cNvPr id="37892" name="Slide Number Placeholder 3"/>
          <p:cNvSpPr txBox="1">
            <a:spLocks noGrp="1"/>
          </p:cNvSpPr>
          <p:nvPr/>
        </p:nvSpPr>
        <p:spPr bwMode="auto">
          <a:xfrm>
            <a:off x="1290638" y="387350"/>
            <a:ext cx="1187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8213" eaLnBrk="0" hangingPunct="0">
              <a:defRPr sz="2200">
                <a:solidFill>
                  <a:schemeClr val="tx1"/>
                </a:solidFill>
                <a:latin typeface="Arial" panose="020B0604020202020204" pitchFamily="34" charset="0"/>
                <a:ea typeface="ヒラギノ角ゴ Pro W3"/>
                <a:cs typeface="ヒラギノ角ゴ Pro W3"/>
              </a:defRPr>
            </a:lvl1pPr>
            <a:lvl2pPr marL="742950" indent="-285750" defTabSz="938213" eaLnBrk="0" hangingPunct="0">
              <a:defRPr sz="2200">
                <a:solidFill>
                  <a:schemeClr val="tx1"/>
                </a:solidFill>
                <a:latin typeface="Arial" panose="020B0604020202020204" pitchFamily="34" charset="0"/>
                <a:ea typeface="ヒラギノ角ゴ Pro W3"/>
                <a:cs typeface="ヒラギノ角ゴ Pro W3"/>
              </a:defRPr>
            </a:lvl2pPr>
            <a:lvl3pPr marL="1143000" indent="-228600" defTabSz="938213" eaLnBrk="0" hangingPunct="0">
              <a:defRPr sz="2200">
                <a:solidFill>
                  <a:schemeClr val="tx1"/>
                </a:solidFill>
                <a:latin typeface="Arial" panose="020B0604020202020204" pitchFamily="34" charset="0"/>
                <a:ea typeface="ヒラギノ角ゴ Pro W3"/>
                <a:cs typeface="ヒラギノ角ゴ Pro W3"/>
              </a:defRPr>
            </a:lvl3pPr>
            <a:lvl4pPr marL="1600200" indent="-228600" defTabSz="938213" eaLnBrk="0" hangingPunct="0">
              <a:defRPr sz="2200">
                <a:solidFill>
                  <a:schemeClr val="tx1"/>
                </a:solidFill>
                <a:latin typeface="Arial" panose="020B0604020202020204" pitchFamily="34" charset="0"/>
                <a:ea typeface="ヒラギノ角ゴ Pro W3"/>
                <a:cs typeface="ヒラギノ角ゴ Pro W3"/>
              </a:defRPr>
            </a:lvl4pPr>
            <a:lvl5pPr marL="2057400" indent="-228600" defTabSz="938213" eaLnBrk="0" hangingPunct="0">
              <a:defRPr sz="2200">
                <a:solidFill>
                  <a:schemeClr val="tx1"/>
                </a:solidFill>
                <a:latin typeface="Arial" panose="020B0604020202020204" pitchFamily="34" charset="0"/>
                <a:ea typeface="ヒラギノ角ゴ Pro W3"/>
                <a:cs typeface="ヒラギノ角ゴ Pro W3"/>
              </a:defRPr>
            </a:lvl5pPr>
            <a:lvl6pPr marL="2514600" indent="-228600" defTabSz="938213" eaLnBrk="0" fontAlgn="base" hangingPunct="0">
              <a:spcBef>
                <a:spcPct val="0"/>
              </a:spcBef>
              <a:spcAft>
                <a:spcPct val="0"/>
              </a:spcAft>
              <a:defRPr sz="2200">
                <a:solidFill>
                  <a:schemeClr val="tx1"/>
                </a:solidFill>
                <a:latin typeface="Arial" panose="020B0604020202020204" pitchFamily="34" charset="0"/>
                <a:ea typeface="ヒラギノ角ゴ Pro W3"/>
                <a:cs typeface="ヒラギノ角ゴ Pro W3"/>
              </a:defRPr>
            </a:lvl6pPr>
            <a:lvl7pPr marL="2971800" indent="-228600" defTabSz="938213" eaLnBrk="0" fontAlgn="base" hangingPunct="0">
              <a:spcBef>
                <a:spcPct val="0"/>
              </a:spcBef>
              <a:spcAft>
                <a:spcPct val="0"/>
              </a:spcAft>
              <a:defRPr sz="2200">
                <a:solidFill>
                  <a:schemeClr val="tx1"/>
                </a:solidFill>
                <a:latin typeface="Arial" panose="020B0604020202020204" pitchFamily="34" charset="0"/>
                <a:ea typeface="ヒラギノ角ゴ Pro W3"/>
                <a:cs typeface="ヒラギノ角ゴ Pro W3"/>
              </a:defRPr>
            </a:lvl7pPr>
            <a:lvl8pPr marL="3429000" indent="-228600" defTabSz="938213" eaLnBrk="0" fontAlgn="base" hangingPunct="0">
              <a:spcBef>
                <a:spcPct val="0"/>
              </a:spcBef>
              <a:spcAft>
                <a:spcPct val="0"/>
              </a:spcAft>
              <a:defRPr sz="2200">
                <a:solidFill>
                  <a:schemeClr val="tx1"/>
                </a:solidFill>
                <a:latin typeface="Arial" panose="020B0604020202020204" pitchFamily="34" charset="0"/>
                <a:ea typeface="ヒラギノ角ゴ Pro W3"/>
                <a:cs typeface="ヒラギノ角ゴ Pro W3"/>
              </a:defRPr>
            </a:lvl8pPr>
            <a:lvl9pPr marL="3886200" indent="-228600" defTabSz="938213" eaLnBrk="0" fontAlgn="base" hangingPunct="0">
              <a:spcBef>
                <a:spcPct val="0"/>
              </a:spcBef>
              <a:spcAft>
                <a:spcPct val="0"/>
              </a:spcAft>
              <a:defRPr sz="2200">
                <a:solidFill>
                  <a:schemeClr val="tx1"/>
                </a:solidFill>
                <a:latin typeface="Arial" panose="020B0604020202020204" pitchFamily="34" charset="0"/>
                <a:ea typeface="ヒラギノ角ゴ Pro W3"/>
                <a:cs typeface="ヒラギノ角ゴ Pro W3"/>
              </a:defRPr>
            </a:lvl9pPr>
          </a:lstStyle>
          <a:p>
            <a:fld id="{1C98783C-ECF0-4853-B19E-5E5EA3ED73A1}" type="slidenum">
              <a:rPr lang="en-US" sz="2400" b="1">
                <a:ea typeface="MS PGothic" panose="020B0600070205080204" pitchFamily="34" charset="-128"/>
              </a:rPr>
              <a:pPr/>
              <a:t>18</a:t>
            </a:fld>
            <a:endParaRPr lang="en-US" sz="1000">
              <a:ea typeface="MS PGothic" panose="020B0600070205080204" pitchFamily="34" charset="-128"/>
            </a:endParaRPr>
          </a:p>
        </p:txBody>
      </p:sp>
    </p:spTree>
    <p:extLst>
      <p:ext uri="{BB962C8B-B14F-4D97-AF65-F5344CB8AC3E}">
        <p14:creationId xmlns:p14="http://schemas.microsoft.com/office/powerpoint/2010/main" val="4079214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2536825" y="454025"/>
            <a:ext cx="3960813" cy="2970213"/>
          </a:xfrm>
          <a:ln/>
        </p:spPr>
      </p:sp>
      <p:sp>
        <p:nvSpPr>
          <p:cNvPr id="38915" name="Notes Placeholder 2"/>
          <p:cNvSpPr>
            <a:spLocks noGrp="1"/>
          </p:cNvSpPr>
          <p:nvPr>
            <p:ph type="body" idx="1"/>
          </p:nvPr>
        </p:nvSpPr>
        <p:spPr>
          <a:xfrm>
            <a:off x="465138" y="3438525"/>
            <a:ext cx="6073775" cy="968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US" smtClean="0"/>
              <a:t>Lincoln Accident Insurance pays a cash, lump sum directly to you for accidental injuries to help cover direct (deductibles; co-insurance; prescriptions; bandages; follow-up visits, including doctor’s visits and physical therapy) and indirect (lost wages, property damages (auto deductible), lodging and transportation) costs associated with accidental injuries.</a:t>
            </a:r>
          </a:p>
          <a:p>
            <a:pPr eaLnBrk="1" hangingPunct="1"/>
            <a:endParaRPr lang="en-US" smtClean="0"/>
          </a:p>
        </p:txBody>
      </p:sp>
      <p:sp>
        <p:nvSpPr>
          <p:cNvPr id="38916" name="Slide Number Placeholder 3"/>
          <p:cNvSpPr txBox="1">
            <a:spLocks noGrp="1"/>
          </p:cNvSpPr>
          <p:nvPr/>
        </p:nvSpPr>
        <p:spPr bwMode="auto">
          <a:xfrm>
            <a:off x="1290638" y="387350"/>
            <a:ext cx="1187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8213" eaLnBrk="0" hangingPunct="0">
              <a:defRPr sz="2200">
                <a:solidFill>
                  <a:schemeClr val="tx1"/>
                </a:solidFill>
                <a:latin typeface="Arial" panose="020B0604020202020204" pitchFamily="34" charset="0"/>
                <a:ea typeface="ヒラギノ角ゴ Pro W3"/>
                <a:cs typeface="ヒラギノ角ゴ Pro W3"/>
              </a:defRPr>
            </a:lvl1pPr>
            <a:lvl2pPr marL="742950" indent="-285750" defTabSz="938213" eaLnBrk="0" hangingPunct="0">
              <a:defRPr sz="2200">
                <a:solidFill>
                  <a:schemeClr val="tx1"/>
                </a:solidFill>
                <a:latin typeface="Arial" panose="020B0604020202020204" pitchFamily="34" charset="0"/>
                <a:ea typeface="ヒラギノ角ゴ Pro W3"/>
                <a:cs typeface="ヒラギノ角ゴ Pro W3"/>
              </a:defRPr>
            </a:lvl2pPr>
            <a:lvl3pPr marL="1143000" indent="-228600" defTabSz="938213" eaLnBrk="0" hangingPunct="0">
              <a:defRPr sz="2200">
                <a:solidFill>
                  <a:schemeClr val="tx1"/>
                </a:solidFill>
                <a:latin typeface="Arial" panose="020B0604020202020204" pitchFamily="34" charset="0"/>
                <a:ea typeface="ヒラギノ角ゴ Pro W3"/>
                <a:cs typeface="ヒラギノ角ゴ Pro W3"/>
              </a:defRPr>
            </a:lvl3pPr>
            <a:lvl4pPr marL="1600200" indent="-228600" defTabSz="938213" eaLnBrk="0" hangingPunct="0">
              <a:defRPr sz="2200">
                <a:solidFill>
                  <a:schemeClr val="tx1"/>
                </a:solidFill>
                <a:latin typeface="Arial" panose="020B0604020202020204" pitchFamily="34" charset="0"/>
                <a:ea typeface="ヒラギノ角ゴ Pro W3"/>
                <a:cs typeface="ヒラギノ角ゴ Pro W3"/>
              </a:defRPr>
            </a:lvl4pPr>
            <a:lvl5pPr marL="2057400" indent="-228600" defTabSz="938213" eaLnBrk="0" hangingPunct="0">
              <a:defRPr sz="2200">
                <a:solidFill>
                  <a:schemeClr val="tx1"/>
                </a:solidFill>
                <a:latin typeface="Arial" panose="020B0604020202020204" pitchFamily="34" charset="0"/>
                <a:ea typeface="ヒラギノ角ゴ Pro W3"/>
                <a:cs typeface="ヒラギノ角ゴ Pro W3"/>
              </a:defRPr>
            </a:lvl5pPr>
            <a:lvl6pPr marL="2514600" indent="-228600" defTabSz="938213" eaLnBrk="0" fontAlgn="base" hangingPunct="0">
              <a:spcBef>
                <a:spcPct val="0"/>
              </a:spcBef>
              <a:spcAft>
                <a:spcPct val="0"/>
              </a:spcAft>
              <a:defRPr sz="2200">
                <a:solidFill>
                  <a:schemeClr val="tx1"/>
                </a:solidFill>
                <a:latin typeface="Arial" panose="020B0604020202020204" pitchFamily="34" charset="0"/>
                <a:ea typeface="ヒラギノ角ゴ Pro W3"/>
                <a:cs typeface="ヒラギノ角ゴ Pro W3"/>
              </a:defRPr>
            </a:lvl6pPr>
            <a:lvl7pPr marL="2971800" indent="-228600" defTabSz="938213" eaLnBrk="0" fontAlgn="base" hangingPunct="0">
              <a:spcBef>
                <a:spcPct val="0"/>
              </a:spcBef>
              <a:spcAft>
                <a:spcPct val="0"/>
              </a:spcAft>
              <a:defRPr sz="2200">
                <a:solidFill>
                  <a:schemeClr val="tx1"/>
                </a:solidFill>
                <a:latin typeface="Arial" panose="020B0604020202020204" pitchFamily="34" charset="0"/>
                <a:ea typeface="ヒラギノ角ゴ Pro W3"/>
                <a:cs typeface="ヒラギノ角ゴ Pro W3"/>
              </a:defRPr>
            </a:lvl7pPr>
            <a:lvl8pPr marL="3429000" indent="-228600" defTabSz="938213" eaLnBrk="0" fontAlgn="base" hangingPunct="0">
              <a:spcBef>
                <a:spcPct val="0"/>
              </a:spcBef>
              <a:spcAft>
                <a:spcPct val="0"/>
              </a:spcAft>
              <a:defRPr sz="2200">
                <a:solidFill>
                  <a:schemeClr val="tx1"/>
                </a:solidFill>
                <a:latin typeface="Arial" panose="020B0604020202020204" pitchFamily="34" charset="0"/>
                <a:ea typeface="ヒラギノ角ゴ Pro W3"/>
                <a:cs typeface="ヒラギノ角ゴ Pro W3"/>
              </a:defRPr>
            </a:lvl8pPr>
            <a:lvl9pPr marL="3886200" indent="-228600" defTabSz="938213" eaLnBrk="0" fontAlgn="base" hangingPunct="0">
              <a:spcBef>
                <a:spcPct val="0"/>
              </a:spcBef>
              <a:spcAft>
                <a:spcPct val="0"/>
              </a:spcAft>
              <a:defRPr sz="2200">
                <a:solidFill>
                  <a:schemeClr val="tx1"/>
                </a:solidFill>
                <a:latin typeface="Arial" panose="020B0604020202020204" pitchFamily="34" charset="0"/>
                <a:ea typeface="ヒラギノ角ゴ Pro W3"/>
                <a:cs typeface="ヒラギノ角ゴ Pro W3"/>
              </a:defRPr>
            </a:lvl9pPr>
          </a:lstStyle>
          <a:p>
            <a:fld id="{D05FC1FE-9ECE-40C8-910D-9431AE519CBB}" type="slidenum">
              <a:rPr lang="en-US" sz="2400" b="1">
                <a:ea typeface="MS PGothic" panose="020B0600070205080204" pitchFamily="34" charset="-128"/>
              </a:rPr>
              <a:pPr/>
              <a:t>19</a:t>
            </a:fld>
            <a:endParaRPr lang="en-US" sz="1000">
              <a:ea typeface="MS PGothic" panose="020B0600070205080204" pitchFamily="34" charset="-128"/>
            </a:endParaRPr>
          </a:p>
        </p:txBody>
      </p:sp>
    </p:spTree>
    <p:extLst>
      <p:ext uri="{BB962C8B-B14F-4D97-AF65-F5344CB8AC3E}">
        <p14:creationId xmlns:p14="http://schemas.microsoft.com/office/powerpoint/2010/main" val="4103463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2536825" y="454025"/>
            <a:ext cx="3960813" cy="2970213"/>
          </a:xfrm>
          <a:ln/>
        </p:spPr>
      </p:sp>
      <p:sp>
        <p:nvSpPr>
          <p:cNvPr id="39939" name="Notes Placeholder 2"/>
          <p:cNvSpPr>
            <a:spLocks noGrp="1"/>
          </p:cNvSpPr>
          <p:nvPr>
            <p:ph type="body" idx="1"/>
          </p:nvPr>
        </p:nvSpPr>
        <p:spPr>
          <a:xfrm>
            <a:off x="465138" y="3438525"/>
            <a:ext cx="6073775" cy="968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US" smtClean="0"/>
              <a:t>Lincoln Accident Insurance pays a cash, lump sum directly to you for accidental injuries to help cover direct (deductibles; co-insurance; prescriptions; bandages; follow-up visits, including doctor’s visits and physical therapy) and indirect (lost wages, property damages (auto deductible), lodging and transportation) costs associated with accidental injuries.</a:t>
            </a:r>
          </a:p>
          <a:p>
            <a:pPr eaLnBrk="1" hangingPunct="1"/>
            <a:endParaRPr lang="en-US" smtClean="0"/>
          </a:p>
        </p:txBody>
      </p:sp>
      <p:sp>
        <p:nvSpPr>
          <p:cNvPr id="39940" name="Slide Number Placeholder 3"/>
          <p:cNvSpPr txBox="1">
            <a:spLocks noGrp="1"/>
          </p:cNvSpPr>
          <p:nvPr/>
        </p:nvSpPr>
        <p:spPr bwMode="auto">
          <a:xfrm>
            <a:off x="1290638" y="387350"/>
            <a:ext cx="1187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8213" eaLnBrk="0" hangingPunct="0">
              <a:defRPr sz="2200">
                <a:solidFill>
                  <a:schemeClr val="tx1"/>
                </a:solidFill>
                <a:latin typeface="Arial" panose="020B0604020202020204" pitchFamily="34" charset="0"/>
                <a:ea typeface="ヒラギノ角ゴ Pro W3"/>
                <a:cs typeface="ヒラギノ角ゴ Pro W3"/>
              </a:defRPr>
            </a:lvl1pPr>
            <a:lvl2pPr marL="742950" indent="-285750" defTabSz="938213" eaLnBrk="0" hangingPunct="0">
              <a:defRPr sz="2200">
                <a:solidFill>
                  <a:schemeClr val="tx1"/>
                </a:solidFill>
                <a:latin typeface="Arial" panose="020B0604020202020204" pitchFamily="34" charset="0"/>
                <a:ea typeface="ヒラギノ角ゴ Pro W3"/>
                <a:cs typeface="ヒラギノ角ゴ Pro W3"/>
              </a:defRPr>
            </a:lvl2pPr>
            <a:lvl3pPr marL="1143000" indent="-228600" defTabSz="938213" eaLnBrk="0" hangingPunct="0">
              <a:defRPr sz="2200">
                <a:solidFill>
                  <a:schemeClr val="tx1"/>
                </a:solidFill>
                <a:latin typeface="Arial" panose="020B0604020202020204" pitchFamily="34" charset="0"/>
                <a:ea typeface="ヒラギノ角ゴ Pro W3"/>
                <a:cs typeface="ヒラギノ角ゴ Pro W3"/>
              </a:defRPr>
            </a:lvl3pPr>
            <a:lvl4pPr marL="1600200" indent="-228600" defTabSz="938213" eaLnBrk="0" hangingPunct="0">
              <a:defRPr sz="2200">
                <a:solidFill>
                  <a:schemeClr val="tx1"/>
                </a:solidFill>
                <a:latin typeface="Arial" panose="020B0604020202020204" pitchFamily="34" charset="0"/>
                <a:ea typeface="ヒラギノ角ゴ Pro W3"/>
                <a:cs typeface="ヒラギノ角ゴ Pro W3"/>
              </a:defRPr>
            </a:lvl4pPr>
            <a:lvl5pPr marL="2057400" indent="-228600" defTabSz="938213" eaLnBrk="0" hangingPunct="0">
              <a:defRPr sz="2200">
                <a:solidFill>
                  <a:schemeClr val="tx1"/>
                </a:solidFill>
                <a:latin typeface="Arial" panose="020B0604020202020204" pitchFamily="34" charset="0"/>
                <a:ea typeface="ヒラギノ角ゴ Pro W3"/>
                <a:cs typeface="ヒラギノ角ゴ Pro W3"/>
              </a:defRPr>
            </a:lvl5pPr>
            <a:lvl6pPr marL="2514600" indent="-228600" defTabSz="938213" eaLnBrk="0" fontAlgn="base" hangingPunct="0">
              <a:spcBef>
                <a:spcPct val="0"/>
              </a:spcBef>
              <a:spcAft>
                <a:spcPct val="0"/>
              </a:spcAft>
              <a:defRPr sz="2200">
                <a:solidFill>
                  <a:schemeClr val="tx1"/>
                </a:solidFill>
                <a:latin typeface="Arial" panose="020B0604020202020204" pitchFamily="34" charset="0"/>
                <a:ea typeface="ヒラギノ角ゴ Pro W3"/>
                <a:cs typeface="ヒラギノ角ゴ Pro W3"/>
              </a:defRPr>
            </a:lvl6pPr>
            <a:lvl7pPr marL="2971800" indent="-228600" defTabSz="938213" eaLnBrk="0" fontAlgn="base" hangingPunct="0">
              <a:spcBef>
                <a:spcPct val="0"/>
              </a:spcBef>
              <a:spcAft>
                <a:spcPct val="0"/>
              </a:spcAft>
              <a:defRPr sz="2200">
                <a:solidFill>
                  <a:schemeClr val="tx1"/>
                </a:solidFill>
                <a:latin typeface="Arial" panose="020B0604020202020204" pitchFamily="34" charset="0"/>
                <a:ea typeface="ヒラギノ角ゴ Pro W3"/>
                <a:cs typeface="ヒラギノ角ゴ Pro W3"/>
              </a:defRPr>
            </a:lvl7pPr>
            <a:lvl8pPr marL="3429000" indent="-228600" defTabSz="938213" eaLnBrk="0" fontAlgn="base" hangingPunct="0">
              <a:spcBef>
                <a:spcPct val="0"/>
              </a:spcBef>
              <a:spcAft>
                <a:spcPct val="0"/>
              </a:spcAft>
              <a:defRPr sz="2200">
                <a:solidFill>
                  <a:schemeClr val="tx1"/>
                </a:solidFill>
                <a:latin typeface="Arial" panose="020B0604020202020204" pitchFamily="34" charset="0"/>
                <a:ea typeface="ヒラギノ角ゴ Pro W3"/>
                <a:cs typeface="ヒラギノ角ゴ Pro W3"/>
              </a:defRPr>
            </a:lvl8pPr>
            <a:lvl9pPr marL="3886200" indent="-228600" defTabSz="938213" eaLnBrk="0" fontAlgn="base" hangingPunct="0">
              <a:spcBef>
                <a:spcPct val="0"/>
              </a:spcBef>
              <a:spcAft>
                <a:spcPct val="0"/>
              </a:spcAft>
              <a:defRPr sz="2200">
                <a:solidFill>
                  <a:schemeClr val="tx1"/>
                </a:solidFill>
                <a:latin typeface="Arial" panose="020B0604020202020204" pitchFamily="34" charset="0"/>
                <a:ea typeface="ヒラギノ角ゴ Pro W3"/>
                <a:cs typeface="ヒラギノ角ゴ Pro W3"/>
              </a:defRPr>
            </a:lvl9pPr>
          </a:lstStyle>
          <a:p>
            <a:fld id="{36E9A8D6-F401-4364-B487-E7677B15E7BF}" type="slidenum">
              <a:rPr lang="en-US" sz="2400" b="1">
                <a:ea typeface="MS PGothic" panose="020B0600070205080204" pitchFamily="34" charset="-128"/>
              </a:rPr>
              <a:pPr/>
              <a:t>20</a:t>
            </a:fld>
            <a:endParaRPr lang="en-US" sz="1000">
              <a:ea typeface="MS PGothic" panose="020B0600070205080204" pitchFamily="34" charset="-128"/>
            </a:endParaRPr>
          </a:p>
        </p:txBody>
      </p:sp>
    </p:spTree>
    <p:extLst>
      <p:ext uri="{BB962C8B-B14F-4D97-AF65-F5344CB8AC3E}">
        <p14:creationId xmlns:p14="http://schemas.microsoft.com/office/powerpoint/2010/main" val="1296853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2536825" y="454025"/>
            <a:ext cx="3960813" cy="2970213"/>
          </a:xfrm>
          <a:ln/>
        </p:spPr>
      </p:sp>
      <p:sp>
        <p:nvSpPr>
          <p:cNvPr id="40963" name="Notes Placeholder 2"/>
          <p:cNvSpPr>
            <a:spLocks noGrp="1"/>
          </p:cNvSpPr>
          <p:nvPr>
            <p:ph type="body" idx="1"/>
          </p:nvPr>
        </p:nvSpPr>
        <p:spPr>
          <a:xfrm>
            <a:off x="465138" y="3438525"/>
            <a:ext cx="6073775" cy="968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US" smtClean="0"/>
              <a:t>Lincoln Accident Insurance pays a cash, lump sum directly to you for accidental injuries to help cover direct (deductibles; co-insurance; prescriptions; bandages; follow-up visits, including doctor’s visits and physical therapy) and indirect (lost wages, property damages (auto deductible), lodging and transportation) costs associated with accidental injuries.</a:t>
            </a:r>
          </a:p>
          <a:p>
            <a:pPr eaLnBrk="1" hangingPunct="1"/>
            <a:endParaRPr lang="en-US" smtClean="0"/>
          </a:p>
        </p:txBody>
      </p:sp>
      <p:sp>
        <p:nvSpPr>
          <p:cNvPr id="40964" name="Slide Number Placeholder 3"/>
          <p:cNvSpPr txBox="1">
            <a:spLocks noGrp="1"/>
          </p:cNvSpPr>
          <p:nvPr/>
        </p:nvSpPr>
        <p:spPr bwMode="auto">
          <a:xfrm>
            <a:off x="1290638" y="387350"/>
            <a:ext cx="1187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8213" eaLnBrk="0" hangingPunct="0">
              <a:defRPr sz="2200">
                <a:solidFill>
                  <a:schemeClr val="tx1"/>
                </a:solidFill>
                <a:latin typeface="Arial" panose="020B0604020202020204" pitchFamily="34" charset="0"/>
                <a:ea typeface="ヒラギノ角ゴ Pro W3"/>
                <a:cs typeface="ヒラギノ角ゴ Pro W3"/>
              </a:defRPr>
            </a:lvl1pPr>
            <a:lvl2pPr marL="742950" indent="-285750" defTabSz="938213" eaLnBrk="0" hangingPunct="0">
              <a:defRPr sz="2200">
                <a:solidFill>
                  <a:schemeClr val="tx1"/>
                </a:solidFill>
                <a:latin typeface="Arial" panose="020B0604020202020204" pitchFamily="34" charset="0"/>
                <a:ea typeface="ヒラギノ角ゴ Pro W3"/>
                <a:cs typeface="ヒラギノ角ゴ Pro W3"/>
              </a:defRPr>
            </a:lvl2pPr>
            <a:lvl3pPr marL="1143000" indent="-228600" defTabSz="938213" eaLnBrk="0" hangingPunct="0">
              <a:defRPr sz="2200">
                <a:solidFill>
                  <a:schemeClr val="tx1"/>
                </a:solidFill>
                <a:latin typeface="Arial" panose="020B0604020202020204" pitchFamily="34" charset="0"/>
                <a:ea typeface="ヒラギノ角ゴ Pro W3"/>
                <a:cs typeface="ヒラギノ角ゴ Pro W3"/>
              </a:defRPr>
            </a:lvl3pPr>
            <a:lvl4pPr marL="1600200" indent="-228600" defTabSz="938213" eaLnBrk="0" hangingPunct="0">
              <a:defRPr sz="2200">
                <a:solidFill>
                  <a:schemeClr val="tx1"/>
                </a:solidFill>
                <a:latin typeface="Arial" panose="020B0604020202020204" pitchFamily="34" charset="0"/>
                <a:ea typeface="ヒラギノ角ゴ Pro W3"/>
                <a:cs typeface="ヒラギノ角ゴ Pro W3"/>
              </a:defRPr>
            </a:lvl4pPr>
            <a:lvl5pPr marL="2057400" indent="-228600" defTabSz="938213" eaLnBrk="0" hangingPunct="0">
              <a:defRPr sz="2200">
                <a:solidFill>
                  <a:schemeClr val="tx1"/>
                </a:solidFill>
                <a:latin typeface="Arial" panose="020B0604020202020204" pitchFamily="34" charset="0"/>
                <a:ea typeface="ヒラギノ角ゴ Pro W3"/>
                <a:cs typeface="ヒラギノ角ゴ Pro W3"/>
              </a:defRPr>
            </a:lvl5pPr>
            <a:lvl6pPr marL="2514600" indent="-228600" defTabSz="938213" eaLnBrk="0" fontAlgn="base" hangingPunct="0">
              <a:spcBef>
                <a:spcPct val="0"/>
              </a:spcBef>
              <a:spcAft>
                <a:spcPct val="0"/>
              </a:spcAft>
              <a:defRPr sz="2200">
                <a:solidFill>
                  <a:schemeClr val="tx1"/>
                </a:solidFill>
                <a:latin typeface="Arial" panose="020B0604020202020204" pitchFamily="34" charset="0"/>
                <a:ea typeface="ヒラギノ角ゴ Pro W3"/>
                <a:cs typeface="ヒラギノ角ゴ Pro W3"/>
              </a:defRPr>
            </a:lvl6pPr>
            <a:lvl7pPr marL="2971800" indent="-228600" defTabSz="938213" eaLnBrk="0" fontAlgn="base" hangingPunct="0">
              <a:spcBef>
                <a:spcPct val="0"/>
              </a:spcBef>
              <a:spcAft>
                <a:spcPct val="0"/>
              </a:spcAft>
              <a:defRPr sz="2200">
                <a:solidFill>
                  <a:schemeClr val="tx1"/>
                </a:solidFill>
                <a:latin typeface="Arial" panose="020B0604020202020204" pitchFamily="34" charset="0"/>
                <a:ea typeface="ヒラギノ角ゴ Pro W3"/>
                <a:cs typeface="ヒラギノ角ゴ Pro W3"/>
              </a:defRPr>
            </a:lvl7pPr>
            <a:lvl8pPr marL="3429000" indent="-228600" defTabSz="938213" eaLnBrk="0" fontAlgn="base" hangingPunct="0">
              <a:spcBef>
                <a:spcPct val="0"/>
              </a:spcBef>
              <a:spcAft>
                <a:spcPct val="0"/>
              </a:spcAft>
              <a:defRPr sz="2200">
                <a:solidFill>
                  <a:schemeClr val="tx1"/>
                </a:solidFill>
                <a:latin typeface="Arial" panose="020B0604020202020204" pitchFamily="34" charset="0"/>
                <a:ea typeface="ヒラギノ角ゴ Pro W3"/>
                <a:cs typeface="ヒラギノ角ゴ Pro W3"/>
              </a:defRPr>
            </a:lvl8pPr>
            <a:lvl9pPr marL="3886200" indent="-228600" defTabSz="938213" eaLnBrk="0" fontAlgn="base" hangingPunct="0">
              <a:spcBef>
                <a:spcPct val="0"/>
              </a:spcBef>
              <a:spcAft>
                <a:spcPct val="0"/>
              </a:spcAft>
              <a:defRPr sz="2200">
                <a:solidFill>
                  <a:schemeClr val="tx1"/>
                </a:solidFill>
                <a:latin typeface="Arial" panose="020B0604020202020204" pitchFamily="34" charset="0"/>
                <a:ea typeface="ヒラギノ角ゴ Pro W3"/>
                <a:cs typeface="ヒラギノ角ゴ Pro W3"/>
              </a:defRPr>
            </a:lvl9pPr>
          </a:lstStyle>
          <a:p>
            <a:fld id="{A734E3A8-BF35-43D8-BC57-559015ED2664}" type="slidenum">
              <a:rPr lang="en-US" sz="2400" b="1">
                <a:ea typeface="MS PGothic" panose="020B0600070205080204" pitchFamily="34" charset="-128"/>
              </a:rPr>
              <a:pPr/>
              <a:t>21</a:t>
            </a:fld>
            <a:endParaRPr lang="en-US" sz="1000">
              <a:ea typeface="MS PGothic" panose="020B0600070205080204" pitchFamily="34" charset="-128"/>
            </a:endParaRPr>
          </a:p>
        </p:txBody>
      </p:sp>
    </p:spTree>
    <p:extLst>
      <p:ext uri="{BB962C8B-B14F-4D97-AF65-F5344CB8AC3E}">
        <p14:creationId xmlns:p14="http://schemas.microsoft.com/office/powerpoint/2010/main" val="1536215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050673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0DEC9683-E091-43ED-B28E-BD423661894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8180DF7E-45E4-4CF1-908B-FA207619B14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2438" y="173038"/>
            <a:ext cx="2109787" cy="5999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9900" y="173038"/>
            <a:ext cx="6180138" cy="5999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96E96908-3E62-4196-94A6-35FAF18C8F8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0" y="3276600"/>
            <a:ext cx="9144000" cy="3581400"/>
          </a:xfrm>
          <a:prstGeom prst="rect">
            <a:avLst/>
          </a:prstGeom>
          <a:gradFill rotWithShape="1">
            <a:gsLst>
              <a:gs pos="0">
                <a:srgbClr val="951D05"/>
              </a:gs>
              <a:gs pos="100000">
                <a:srgbClr val="FAEEDE"/>
              </a:gs>
            </a:gsLst>
            <a:lin ang="5400000" scaled="1"/>
          </a:gradFill>
          <a:ln w="9525">
            <a:solidFill>
              <a:schemeClr val="tx1"/>
            </a:solidFill>
            <a:miter lim="800000"/>
            <a:headEnd/>
            <a:tailEnd/>
          </a:ln>
          <a:effectLst/>
        </p:spPr>
        <p:txBody>
          <a:bodyPr wrap="none" anchor="ctr"/>
          <a:lstStyle/>
          <a:p>
            <a:pPr>
              <a:defRPr/>
            </a:pPr>
            <a:endParaRPr lang="en-US">
              <a:latin typeface="Arial" charset="0"/>
            </a:endParaRPr>
          </a:p>
        </p:txBody>
      </p:sp>
      <p:grpSp>
        <p:nvGrpSpPr>
          <p:cNvPr id="5" name="Group 6"/>
          <p:cNvGrpSpPr>
            <a:grpSpLocks/>
          </p:cNvGrpSpPr>
          <p:nvPr userDrawn="1"/>
        </p:nvGrpSpPr>
        <p:grpSpPr bwMode="auto">
          <a:xfrm>
            <a:off x="0" y="0"/>
            <a:ext cx="9220200" cy="3429000"/>
            <a:chOff x="393" y="1341"/>
            <a:chExt cx="4978" cy="2035"/>
          </a:xfrm>
        </p:grpSpPr>
        <p:pic>
          <p:nvPicPr>
            <p:cNvPr id="6" name="Picture 7"/>
            <p:cNvPicPr>
              <a:picLocks noChangeAspect="1" noChangeArrowheads="1"/>
            </p:cNvPicPr>
            <p:nvPr/>
          </p:nvPicPr>
          <p:blipFill>
            <a:blip r:embed="rId2" cstate="print"/>
            <a:srcRect l="5789" t="16713" r="3027" b="1501"/>
            <a:stretch>
              <a:fillRect/>
            </a:stretch>
          </p:blipFill>
          <p:spPr bwMode="auto">
            <a:xfrm>
              <a:off x="397" y="1348"/>
              <a:ext cx="3179" cy="2007"/>
            </a:xfrm>
            <a:prstGeom prst="rect">
              <a:avLst/>
            </a:prstGeom>
            <a:noFill/>
            <a:ln w="9525">
              <a:noFill/>
              <a:miter lim="800000"/>
              <a:headEnd/>
              <a:tailEnd/>
            </a:ln>
          </p:spPr>
        </p:pic>
        <p:pic>
          <p:nvPicPr>
            <p:cNvPr id="7" name="Picture 8" descr="Picture2"/>
            <p:cNvPicPr>
              <a:picLocks noChangeAspect="1" noChangeArrowheads="1"/>
            </p:cNvPicPr>
            <p:nvPr/>
          </p:nvPicPr>
          <p:blipFill>
            <a:blip r:embed="rId3" cstate="print">
              <a:clrChange>
                <a:clrFrom>
                  <a:srgbClr val="FFFFFF"/>
                </a:clrFrom>
                <a:clrTo>
                  <a:srgbClr val="FFFFFF">
                    <a:alpha val="0"/>
                  </a:srgbClr>
                </a:clrTo>
              </a:clrChange>
            </a:blip>
            <a:srcRect r="37080"/>
            <a:stretch>
              <a:fillRect/>
            </a:stretch>
          </p:blipFill>
          <p:spPr bwMode="auto">
            <a:xfrm>
              <a:off x="2879" y="1391"/>
              <a:ext cx="2457" cy="1985"/>
            </a:xfrm>
            <a:prstGeom prst="rect">
              <a:avLst/>
            </a:prstGeom>
            <a:noFill/>
            <a:ln w="9525">
              <a:noFill/>
              <a:miter lim="800000"/>
              <a:headEnd/>
              <a:tailEnd/>
            </a:ln>
          </p:spPr>
        </p:pic>
        <p:pic>
          <p:nvPicPr>
            <p:cNvPr id="8" name="Picture 9"/>
            <p:cNvPicPr>
              <a:picLocks noChangeAspect="1" noChangeArrowheads="1"/>
            </p:cNvPicPr>
            <p:nvPr/>
          </p:nvPicPr>
          <p:blipFill>
            <a:blip r:embed="rId4" cstate="print"/>
            <a:srcRect l="4871" t="21783" r="27246" b="74930"/>
            <a:stretch>
              <a:fillRect/>
            </a:stretch>
          </p:blipFill>
          <p:spPr bwMode="auto">
            <a:xfrm>
              <a:off x="393" y="1341"/>
              <a:ext cx="4969" cy="74"/>
            </a:xfrm>
            <a:prstGeom prst="rect">
              <a:avLst/>
            </a:prstGeom>
            <a:noFill/>
            <a:ln w="9525">
              <a:noFill/>
              <a:miter lim="800000"/>
              <a:headEnd/>
              <a:tailEnd/>
            </a:ln>
          </p:spPr>
        </p:pic>
        <p:pic>
          <p:nvPicPr>
            <p:cNvPr id="9" name="Picture 10"/>
            <p:cNvPicPr>
              <a:picLocks noChangeAspect="1" noChangeArrowheads="1"/>
            </p:cNvPicPr>
            <p:nvPr/>
          </p:nvPicPr>
          <p:blipFill>
            <a:blip r:embed="rId4" cstate="print"/>
            <a:srcRect l="5151" t="82748" r="7765" b="15587"/>
            <a:stretch>
              <a:fillRect/>
            </a:stretch>
          </p:blipFill>
          <p:spPr bwMode="auto">
            <a:xfrm>
              <a:off x="393" y="3275"/>
              <a:ext cx="4978" cy="67"/>
            </a:xfrm>
            <a:prstGeom prst="rect">
              <a:avLst/>
            </a:prstGeom>
            <a:noFill/>
            <a:ln w="9525">
              <a:noFill/>
              <a:miter lim="800000"/>
              <a:headEnd/>
              <a:tailEnd/>
            </a:ln>
          </p:spPr>
        </p:pic>
      </p:grpSp>
      <p:sp>
        <p:nvSpPr>
          <p:cNvPr id="11267" name="Rectangle 3"/>
          <p:cNvSpPr>
            <a:spLocks noGrp="1" noChangeArrowheads="1"/>
          </p:cNvSpPr>
          <p:nvPr>
            <p:ph type="subTitle" idx="1"/>
          </p:nvPr>
        </p:nvSpPr>
        <p:spPr>
          <a:xfrm>
            <a:off x="2630488" y="5068888"/>
            <a:ext cx="6248400" cy="704850"/>
          </a:xfrm>
        </p:spPr>
        <p:txBody>
          <a:bodyPr/>
          <a:lstStyle>
            <a:lvl1pPr marL="0" indent="0">
              <a:buFont typeface="Wingdings" pitchFamily="2" charset="2"/>
              <a:buNone/>
              <a:defRPr>
                <a:solidFill>
                  <a:schemeClr val="tx2"/>
                </a:solidFill>
              </a:defRPr>
            </a:lvl1pPr>
          </a:lstStyle>
          <a:p>
            <a:r>
              <a:rPr lang="en-US"/>
              <a:t>Click to edit Master subtitle style</a:t>
            </a:r>
          </a:p>
        </p:txBody>
      </p:sp>
      <p:sp>
        <p:nvSpPr>
          <p:cNvPr id="11268" name="Rectangle 4"/>
          <p:cNvSpPr>
            <a:spLocks noGrp="1" noChangeArrowheads="1"/>
          </p:cNvSpPr>
          <p:nvPr>
            <p:ph type="ctrTitle"/>
          </p:nvPr>
        </p:nvSpPr>
        <p:spPr>
          <a:xfrm>
            <a:off x="2630488" y="3541713"/>
            <a:ext cx="6262687" cy="1136650"/>
          </a:xfrm>
        </p:spPr>
        <p:txBody>
          <a:bodyPr anchor="t"/>
          <a:lstStyle>
            <a:lvl1pPr>
              <a:defRPr sz="3200">
                <a:solidFill>
                  <a:schemeClr val="bg1"/>
                </a:solidFill>
              </a:defRPr>
            </a:lvl1p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06FA9213-27CC-4380-89E4-763CEB9F74C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3C4B348B-3373-4D60-97CB-6A509552AC1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9900" y="1300163"/>
            <a:ext cx="4044950" cy="4872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7250" y="1300163"/>
            <a:ext cx="4046538" cy="4872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B99E6310-D44F-4E43-B6ED-F084DE37BDD6}"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F07AA386-663A-4463-8B9B-164E56A74EF9}"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83885CBB-74A7-4CFC-B91D-1D13818C6015}"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DFD885C4-FFB6-4993-95EB-BF5F7C1BA06A}"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C76355C8-2803-43D3-AD45-0DB3B7EB6DE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EAF78BF5-BADD-4CC9-9026-FECAE10D146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FD6749ED-ECD9-4638-9715-367877B6A47E}"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FC2F0B22-5A81-4756-B7A8-1343B847511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2438" y="173038"/>
            <a:ext cx="2109787" cy="5999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9900" y="173038"/>
            <a:ext cx="6180138" cy="5999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8092EF3F-36CB-4710-8BF3-848D7D0A50FA}"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9900" y="173038"/>
            <a:ext cx="8442325" cy="71913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69900" y="1300163"/>
            <a:ext cx="8243888" cy="4872037"/>
          </a:xfrm>
        </p:spPr>
        <p:txBody>
          <a:bodyPr/>
          <a:lstStyle/>
          <a:p>
            <a:pPr lvl="0"/>
            <a:endParaRPr lang="en-US" noProof="0" smtClean="0"/>
          </a:p>
        </p:txBody>
      </p:sp>
      <p:sp>
        <p:nvSpPr>
          <p:cNvPr id="4" name="Rectangle 5"/>
          <p:cNvSpPr>
            <a:spLocks noGrp="1" noChangeArrowheads="1"/>
          </p:cNvSpPr>
          <p:nvPr>
            <p:ph type="sldNum" sz="quarter" idx="10"/>
          </p:nvPr>
        </p:nvSpPr>
        <p:spPr>
          <a:ln/>
        </p:spPr>
        <p:txBody>
          <a:bodyPr/>
          <a:lstStyle>
            <a:lvl1pPr>
              <a:defRPr/>
            </a:lvl1pPr>
          </a:lstStyle>
          <a:p>
            <a:pPr>
              <a:defRPr/>
            </a:pPr>
            <a:fld id="{03F91869-8648-469A-9CFF-68DEBC82C73B}"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69900" y="173038"/>
            <a:ext cx="8442325" cy="719137"/>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69900" y="1300163"/>
            <a:ext cx="8243888" cy="4872037"/>
          </a:xfrm>
        </p:spPr>
        <p:txBody>
          <a:bodyPr/>
          <a:lstStyle/>
          <a:p>
            <a:pPr lvl="0"/>
            <a:endParaRPr lang="en-US" noProof="0" smtClean="0"/>
          </a:p>
        </p:txBody>
      </p:sp>
      <p:sp>
        <p:nvSpPr>
          <p:cNvPr id="4" name="Rectangle 5"/>
          <p:cNvSpPr>
            <a:spLocks noGrp="1" noChangeArrowheads="1"/>
          </p:cNvSpPr>
          <p:nvPr>
            <p:ph type="sldNum" sz="quarter" idx="10"/>
          </p:nvPr>
        </p:nvSpPr>
        <p:spPr>
          <a:ln/>
        </p:spPr>
        <p:txBody>
          <a:bodyPr/>
          <a:lstStyle>
            <a:lvl1pPr>
              <a:defRPr/>
            </a:lvl1pPr>
          </a:lstStyle>
          <a:p>
            <a:pPr>
              <a:defRPr/>
            </a:pPr>
            <a:fld id="{932FAA45-8819-4A6E-A738-9B5711E1BAE4}"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69900" y="173038"/>
            <a:ext cx="8442325" cy="71913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69900" y="1300163"/>
            <a:ext cx="4044950" cy="48720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67250" y="1300163"/>
            <a:ext cx="4046538" cy="2359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67250" y="3811588"/>
            <a:ext cx="4046538" cy="2360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sz="quarter" idx="10"/>
          </p:nvPr>
        </p:nvSpPr>
        <p:spPr>
          <a:ln/>
        </p:spPr>
        <p:txBody>
          <a:bodyPr/>
          <a:lstStyle>
            <a:lvl1pPr>
              <a:defRPr/>
            </a:lvl1pPr>
          </a:lstStyle>
          <a:p>
            <a:pPr>
              <a:defRPr/>
            </a:pPr>
            <a:fld id="{171D912D-6DC8-4606-BCBB-DF5DDC56829A}"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69900" y="173038"/>
            <a:ext cx="8442325" cy="71913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69900" y="1300163"/>
            <a:ext cx="4044950" cy="2359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67250" y="1300163"/>
            <a:ext cx="4046538" cy="2359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9900" y="3811588"/>
            <a:ext cx="4044950" cy="2360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7250" y="3811588"/>
            <a:ext cx="4046538" cy="2360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10E96341-BAA5-4F35-8AA0-33C00D4D7B92}"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9900" y="173038"/>
            <a:ext cx="8442325" cy="7191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69900" y="1300163"/>
            <a:ext cx="4044950" cy="48720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7250" y="1300163"/>
            <a:ext cx="4046538" cy="48720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EF3EADE5-618A-4B52-B044-C04F2B5005EB}"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4" name="Rectangle 3"/>
          <p:cNvSpPr/>
          <p:nvPr userDrawn="1"/>
        </p:nvSpPr>
        <p:spPr>
          <a:xfrm flipV="1">
            <a:off x="0" y="914400"/>
            <a:ext cx="6400800" cy="92075"/>
          </a:xfrm>
          <a:prstGeom prst="rect">
            <a:avLst/>
          </a:prstGeom>
          <a:solidFill>
            <a:srgbClr val="005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flipV="1">
            <a:off x="4267200" y="1006475"/>
            <a:ext cx="4876800" cy="9048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flipV="1">
            <a:off x="0" y="6629400"/>
            <a:ext cx="9144000" cy="228600"/>
          </a:xfrm>
          <a:prstGeom prst="rect">
            <a:avLst/>
          </a:prstGeom>
          <a:solidFill>
            <a:srgbClr val="005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 name="Group 16"/>
          <p:cNvGrpSpPr>
            <a:grpSpLocks/>
          </p:cNvGrpSpPr>
          <p:nvPr userDrawn="1"/>
        </p:nvGrpSpPr>
        <p:grpSpPr bwMode="auto">
          <a:xfrm>
            <a:off x="152400" y="6500813"/>
            <a:ext cx="1905000" cy="254000"/>
            <a:chOff x="76200" y="6477000"/>
            <a:chExt cx="2286000" cy="304800"/>
          </a:xfrm>
        </p:grpSpPr>
        <p:pic>
          <p:nvPicPr>
            <p:cNvPr id="9" name="Picture 10" descr="GBS Thinking Ahead 2c Blk.gif"/>
            <p:cNvPicPr>
              <a:picLocks noChangeAspect="1"/>
            </p:cNvPicPr>
            <p:nvPr userDrawn="1"/>
          </p:nvPicPr>
          <p:blipFill>
            <a:blip r:embed="rId2" cstate="print"/>
            <a:srcRect/>
            <a:stretch>
              <a:fillRect/>
            </a:stretch>
          </p:blipFill>
          <p:spPr bwMode="auto">
            <a:xfrm>
              <a:off x="76200" y="6477000"/>
              <a:ext cx="2251436" cy="285474"/>
            </a:xfrm>
            <a:prstGeom prst="rect">
              <a:avLst/>
            </a:prstGeom>
            <a:noFill/>
            <a:ln w="9525">
              <a:noFill/>
              <a:miter lim="800000"/>
              <a:headEnd/>
              <a:tailEnd/>
            </a:ln>
          </p:spPr>
        </p:pic>
        <p:sp>
          <p:nvSpPr>
            <p:cNvPr id="10" name="Rectangle 9"/>
            <p:cNvSpPr/>
            <p:nvPr userDrawn="1"/>
          </p:nvSpPr>
          <p:spPr>
            <a:xfrm flipV="1">
              <a:off x="533400" y="6629400"/>
              <a:ext cx="1828800" cy="152400"/>
            </a:xfrm>
            <a:prstGeom prst="rect">
              <a:avLst/>
            </a:prstGeom>
            <a:solidFill>
              <a:srgbClr val="005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 name="Picture 12" descr="GBS Thinking Ahead 2cHWhite.gif"/>
            <p:cNvPicPr>
              <a:picLocks noChangeAspect="1"/>
            </p:cNvPicPr>
            <p:nvPr userDrawn="1"/>
          </p:nvPicPr>
          <p:blipFill>
            <a:blip r:embed="rId3" cstate="print"/>
            <a:srcRect l="21053" t="52943" r="10526"/>
            <a:stretch>
              <a:fillRect/>
            </a:stretch>
          </p:blipFill>
          <p:spPr bwMode="auto">
            <a:xfrm>
              <a:off x="457200" y="6629400"/>
              <a:ext cx="1600200" cy="145774"/>
            </a:xfrm>
            <a:prstGeom prst="rect">
              <a:avLst/>
            </a:prstGeom>
            <a:noFill/>
            <a:ln w="9525">
              <a:noFill/>
              <a:miter lim="800000"/>
              <a:headEnd/>
              <a:tailEnd/>
            </a:ln>
          </p:spPr>
        </p:pic>
      </p:grpSp>
      <p:sp>
        <p:nvSpPr>
          <p:cNvPr id="2" name="Title 1"/>
          <p:cNvSpPr>
            <a:spLocks noGrp="1"/>
          </p:cNvSpPr>
          <p:nvPr>
            <p:ph type="title"/>
          </p:nvPr>
        </p:nvSpPr>
        <p:spPr>
          <a:xfrm>
            <a:off x="381000" y="76200"/>
            <a:ext cx="8382000" cy="838200"/>
          </a:xfrm>
        </p:spPr>
        <p:txBody>
          <a:bodyPr>
            <a:normAutofit/>
          </a:bodyPr>
          <a:lstStyle>
            <a:lvl1pPr algn="l">
              <a:defRPr sz="3200" b="0">
                <a:solidFill>
                  <a:schemeClr val="bg1">
                    <a:lumMod val="50000"/>
                  </a:schemeClr>
                </a:solidFill>
                <a:latin typeface="Myriad Web" pitchFamily="34" charset="0"/>
                <a:cs typeface="Times New Roman" pitchFamily="18" charset="0"/>
              </a:defRPr>
            </a:lvl1pPr>
          </a:lstStyle>
          <a:p>
            <a:r>
              <a:rPr lang="en-US" dirty="0" smtClean="0"/>
              <a:t>Click to edit Master title style</a:t>
            </a:r>
            <a:endParaRPr lang="en-US" dirty="0"/>
          </a:p>
        </p:txBody>
      </p:sp>
      <p:sp>
        <p:nvSpPr>
          <p:cNvPr id="8" name="Content Placeholder 2"/>
          <p:cNvSpPr>
            <a:spLocks noGrp="1"/>
          </p:cNvSpPr>
          <p:nvPr>
            <p:ph idx="1"/>
          </p:nvPr>
        </p:nvSpPr>
        <p:spPr>
          <a:xfrm>
            <a:off x="381000" y="1371600"/>
            <a:ext cx="8382000" cy="4876800"/>
          </a:xfrm>
        </p:spPr>
        <p:txBody>
          <a:bodyPr>
            <a:normAutofit/>
          </a:bodyPr>
          <a:lstStyle>
            <a:lvl1pPr>
              <a:buClr>
                <a:srgbClr val="005295"/>
              </a:buClr>
              <a:defRPr sz="2800">
                <a:solidFill>
                  <a:schemeClr val="bg1">
                    <a:lumMod val="50000"/>
                  </a:schemeClr>
                </a:solidFill>
                <a:latin typeface="Times New Roman" pitchFamily="18" charset="0"/>
                <a:cs typeface="Times New Roman" pitchFamily="18" charset="0"/>
              </a:defRPr>
            </a:lvl1pPr>
            <a:lvl2pPr>
              <a:buClr>
                <a:srgbClr val="005295"/>
              </a:buClr>
              <a:defRPr sz="2400">
                <a:solidFill>
                  <a:schemeClr val="bg1">
                    <a:lumMod val="50000"/>
                  </a:schemeClr>
                </a:solidFill>
                <a:latin typeface="Times New Roman" pitchFamily="18" charset="0"/>
                <a:cs typeface="Times New Roman" pitchFamily="18" charset="0"/>
              </a:defRPr>
            </a:lvl2pPr>
            <a:lvl3pPr>
              <a:buClr>
                <a:srgbClr val="005295"/>
              </a:buClr>
              <a:defRPr sz="2000">
                <a:solidFill>
                  <a:schemeClr val="bg1">
                    <a:lumMod val="50000"/>
                  </a:schemeClr>
                </a:solidFill>
                <a:latin typeface="Times New Roman" pitchFamily="18" charset="0"/>
                <a:cs typeface="Times New Roman" pitchFamily="18" charset="0"/>
              </a:defRPr>
            </a:lvl3pPr>
            <a:lvl4pPr>
              <a:buClr>
                <a:srgbClr val="005295"/>
              </a:buClr>
              <a:defRPr sz="1800">
                <a:solidFill>
                  <a:schemeClr val="bg1">
                    <a:lumMod val="50000"/>
                  </a:schemeClr>
                </a:solidFill>
                <a:latin typeface="Times New Roman" pitchFamily="18" charset="0"/>
                <a:cs typeface="Times New Roman" pitchFamily="18" charset="0"/>
              </a:defRPr>
            </a:lvl4pPr>
            <a:lvl5pPr>
              <a:buClr>
                <a:srgbClr val="005295"/>
              </a:buClr>
              <a:defRPr sz="1800">
                <a:solidFill>
                  <a:schemeClr val="bg1">
                    <a:lumMod val="50000"/>
                  </a:schemeClr>
                </a:solidFill>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4"/>
          <p:cNvSpPr>
            <a:spLocks noGrp="1"/>
          </p:cNvSpPr>
          <p:nvPr>
            <p:ph type="sldNum" sz="quarter" idx="10"/>
          </p:nvPr>
        </p:nvSpPr>
        <p:spPr/>
        <p:txBody>
          <a:bodyPr/>
          <a:lstStyle>
            <a:lvl1pPr algn="r">
              <a:defRPr sz="1000">
                <a:solidFill>
                  <a:schemeClr val="bg1"/>
                </a:solidFill>
              </a:defRPr>
            </a:lvl1pPr>
          </a:lstStyle>
          <a:p>
            <a:pPr>
              <a:defRPr/>
            </a:pPr>
            <a:fld id="{F39B7AF8-D432-4159-9559-5839E38B85E8}"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4" name="Rectangle 3"/>
          <p:cNvSpPr/>
          <p:nvPr userDrawn="1"/>
        </p:nvSpPr>
        <p:spPr>
          <a:xfrm flipV="1">
            <a:off x="0" y="0"/>
            <a:ext cx="9144000" cy="914400"/>
          </a:xfrm>
          <a:prstGeom prst="rect">
            <a:avLst/>
          </a:prstGeom>
          <a:solidFill>
            <a:srgbClr val="005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flipV="1">
            <a:off x="0" y="6629400"/>
            <a:ext cx="9144000" cy="228600"/>
          </a:xfrm>
          <a:prstGeom prst="rect">
            <a:avLst/>
          </a:prstGeom>
          <a:solidFill>
            <a:srgbClr val="005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userDrawn="1"/>
        </p:nvCxnSpPr>
        <p:spPr>
          <a:xfrm>
            <a:off x="0" y="914400"/>
            <a:ext cx="9144000" cy="1588"/>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7" name="Group 16"/>
          <p:cNvGrpSpPr>
            <a:grpSpLocks/>
          </p:cNvGrpSpPr>
          <p:nvPr userDrawn="1"/>
        </p:nvGrpSpPr>
        <p:grpSpPr bwMode="auto">
          <a:xfrm>
            <a:off x="152400" y="6500813"/>
            <a:ext cx="1905000" cy="254000"/>
            <a:chOff x="76200" y="6477000"/>
            <a:chExt cx="2286000" cy="304800"/>
          </a:xfrm>
        </p:grpSpPr>
        <p:pic>
          <p:nvPicPr>
            <p:cNvPr id="9" name="Picture 10" descr="GBS Thinking Ahead 2c Blk.gif"/>
            <p:cNvPicPr>
              <a:picLocks noChangeAspect="1"/>
            </p:cNvPicPr>
            <p:nvPr userDrawn="1"/>
          </p:nvPicPr>
          <p:blipFill>
            <a:blip r:embed="rId2" cstate="print"/>
            <a:srcRect/>
            <a:stretch>
              <a:fillRect/>
            </a:stretch>
          </p:blipFill>
          <p:spPr bwMode="auto">
            <a:xfrm>
              <a:off x="76200" y="6477000"/>
              <a:ext cx="2251436" cy="285474"/>
            </a:xfrm>
            <a:prstGeom prst="rect">
              <a:avLst/>
            </a:prstGeom>
            <a:noFill/>
            <a:ln w="9525">
              <a:noFill/>
              <a:miter lim="800000"/>
              <a:headEnd/>
              <a:tailEnd/>
            </a:ln>
          </p:spPr>
        </p:pic>
        <p:sp>
          <p:nvSpPr>
            <p:cNvPr id="10" name="Rectangle 9"/>
            <p:cNvSpPr/>
            <p:nvPr userDrawn="1"/>
          </p:nvSpPr>
          <p:spPr>
            <a:xfrm flipV="1">
              <a:off x="533400" y="6629400"/>
              <a:ext cx="1828800" cy="152400"/>
            </a:xfrm>
            <a:prstGeom prst="rect">
              <a:avLst/>
            </a:prstGeom>
            <a:solidFill>
              <a:srgbClr val="005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 name="Picture 12" descr="GBS Thinking Ahead 2cHWhite.gif"/>
            <p:cNvPicPr>
              <a:picLocks noChangeAspect="1"/>
            </p:cNvPicPr>
            <p:nvPr userDrawn="1"/>
          </p:nvPicPr>
          <p:blipFill>
            <a:blip r:embed="rId3" cstate="print"/>
            <a:srcRect l="21053" t="52943" r="10526"/>
            <a:stretch>
              <a:fillRect/>
            </a:stretch>
          </p:blipFill>
          <p:spPr bwMode="auto">
            <a:xfrm>
              <a:off x="457200" y="6629400"/>
              <a:ext cx="1600200" cy="145774"/>
            </a:xfrm>
            <a:prstGeom prst="rect">
              <a:avLst/>
            </a:prstGeom>
            <a:noFill/>
            <a:ln w="9525">
              <a:noFill/>
              <a:miter lim="800000"/>
              <a:headEnd/>
              <a:tailEnd/>
            </a:ln>
          </p:spPr>
        </p:pic>
      </p:grpSp>
      <p:sp>
        <p:nvSpPr>
          <p:cNvPr id="2" name="Title 1"/>
          <p:cNvSpPr>
            <a:spLocks noGrp="1"/>
          </p:cNvSpPr>
          <p:nvPr>
            <p:ph type="title"/>
          </p:nvPr>
        </p:nvSpPr>
        <p:spPr>
          <a:xfrm>
            <a:off x="457200" y="76200"/>
            <a:ext cx="8305800" cy="838200"/>
          </a:xfrm>
        </p:spPr>
        <p:txBody>
          <a:bodyPr>
            <a:normAutofit/>
          </a:bodyPr>
          <a:lstStyle>
            <a:lvl1pPr algn="l">
              <a:defRPr sz="3200" b="0">
                <a:solidFill>
                  <a:schemeClr val="bg1">
                    <a:lumMod val="95000"/>
                  </a:schemeClr>
                </a:solidFill>
                <a:latin typeface="Myriad Web" pitchFamily="34" charset="0"/>
                <a:cs typeface="Times New Roman" pitchFamily="18" charset="0"/>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143000"/>
            <a:ext cx="8305800" cy="5105400"/>
          </a:xfrm>
        </p:spPr>
        <p:txBody>
          <a:bodyPr>
            <a:normAutofit/>
          </a:bodyPr>
          <a:lstStyle>
            <a:lvl1pPr>
              <a:buClr>
                <a:srgbClr val="005295"/>
              </a:buClr>
              <a:defRPr sz="2800">
                <a:latin typeface="Arial" pitchFamily="34" charset="0"/>
                <a:cs typeface="Arial" pitchFamily="34" charset="0"/>
              </a:defRPr>
            </a:lvl1pPr>
            <a:lvl2pPr>
              <a:buClr>
                <a:srgbClr val="005295"/>
              </a:buClr>
              <a:defRPr sz="2400">
                <a:latin typeface="Arial" pitchFamily="34" charset="0"/>
                <a:cs typeface="Arial" pitchFamily="34" charset="0"/>
              </a:defRPr>
            </a:lvl2pPr>
            <a:lvl3pPr>
              <a:buClr>
                <a:srgbClr val="005295"/>
              </a:buClr>
              <a:defRPr sz="2000">
                <a:latin typeface="Arial" pitchFamily="34" charset="0"/>
                <a:cs typeface="Arial" pitchFamily="34" charset="0"/>
              </a:defRPr>
            </a:lvl3pPr>
            <a:lvl4pPr>
              <a:buClr>
                <a:srgbClr val="005295"/>
              </a:buClr>
              <a:defRPr sz="1800">
                <a:latin typeface="Arial" pitchFamily="34" charset="0"/>
                <a:cs typeface="Arial" pitchFamily="34" charset="0"/>
              </a:defRPr>
            </a:lvl4pPr>
            <a:lvl5pPr>
              <a:buClr>
                <a:srgbClr val="005295"/>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4"/>
          <p:cNvSpPr>
            <a:spLocks noGrp="1"/>
          </p:cNvSpPr>
          <p:nvPr>
            <p:ph type="sldNum" sz="quarter" idx="10"/>
          </p:nvPr>
        </p:nvSpPr>
        <p:spPr/>
        <p:txBody>
          <a:bodyPr/>
          <a:lstStyle>
            <a:lvl1pPr algn="r">
              <a:defRPr sz="1000">
                <a:solidFill>
                  <a:schemeClr val="bg1"/>
                </a:solidFill>
              </a:defRPr>
            </a:lvl1pPr>
          </a:lstStyle>
          <a:p>
            <a:pPr>
              <a:defRPr/>
            </a:pPr>
            <a:fld id="{4C2C8E30-63BB-4F89-ABB1-D802BA82C9B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BFB1F83E-6C52-4C68-96CC-1565201C2D27}"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
        <p:nvSpPr>
          <p:cNvPr id="4" name="Rectangle 3"/>
          <p:cNvSpPr/>
          <p:nvPr userDrawn="1"/>
        </p:nvSpPr>
        <p:spPr>
          <a:xfrm flipV="1">
            <a:off x="0" y="0"/>
            <a:ext cx="9144000" cy="914400"/>
          </a:xfrm>
          <a:prstGeom prst="rect">
            <a:avLst/>
          </a:prstGeom>
          <a:solidFill>
            <a:srgbClr val="005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flipV="1">
            <a:off x="0" y="6629400"/>
            <a:ext cx="9144000" cy="228600"/>
          </a:xfrm>
          <a:prstGeom prst="rect">
            <a:avLst/>
          </a:prstGeom>
          <a:solidFill>
            <a:srgbClr val="005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 name="Straight Connector 5"/>
          <p:cNvCxnSpPr/>
          <p:nvPr userDrawn="1"/>
        </p:nvCxnSpPr>
        <p:spPr>
          <a:xfrm>
            <a:off x="0" y="914400"/>
            <a:ext cx="9144000" cy="1588"/>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3" name="Group 16"/>
          <p:cNvGrpSpPr>
            <a:grpSpLocks/>
          </p:cNvGrpSpPr>
          <p:nvPr userDrawn="1"/>
        </p:nvGrpSpPr>
        <p:grpSpPr bwMode="auto">
          <a:xfrm>
            <a:off x="6858000" y="6500813"/>
            <a:ext cx="1905000" cy="254000"/>
            <a:chOff x="76200" y="6477000"/>
            <a:chExt cx="2286000" cy="304800"/>
          </a:xfrm>
        </p:grpSpPr>
        <p:pic>
          <p:nvPicPr>
            <p:cNvPr id="9" name="Picture 10" descr="GBS Thinking Ahead 2c Blk.gif"/>
            <p:cNvPicPr>
              <a:picLocks noChangeAspect="1"/>
            </p:cNvPicPr>
            <p:nvPr userDrawn="1"/>
          </p:nvPicPr>
          <p:blipFill>
            <a:blip r:embed="rId2" cstate="print"/>
            <a:srcRect/>
            <a:stretch>
              <a:fillRect/>
            </a:stretch>
          </p:blipFill>
          <p:spPr bwMode="auto">
            <a:xfrm>
              <a:off x="76200" y="6477000"/>
              <a:ext cx="2251436" cy="285474"/>
            </a:xfrm>
            <a:prstGeom prst="rect">
              <a:avLst/>
            </a:prstGeom>
            <a:noFill/>
            <a:ln w="9525">
              <a:noFill/>
              <a:miter lim="800000"/>
              <a:headEnd/>
              <a:tailEnd/>
            </a:ln>
          </p:spPr>
        </p:pic>
        <p:sp>
          <p:nvSpPr>
            <p:cNvPr id="10" name="Rectangle 9"/>
            <p:cNvSpPr/>
            <p:nvPr userDrawn="1"/>
          </p:nvSpPr>
          <p:spPr>
            <a:xfrm flipV="1">
              <a:off x="533400" y="6629400"/>
              <a:ext cx="1828800" cy="152400"/>
            </a:xfrm>
            <a:prstGeom prst="rect">
              <a:avLst/>
            </a:prstGeom>
            <a:solidFill>
              <a:srgbClr val="005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1" name="Picture 12" descr="GBS Thinking Ahead 2cHWhite.gif"/>
            <p:cNvPicPr>
              <a:picLocks noChangeAspect="1"/>
            </p:cNvPicPr>
            <p:nvPr userDrawn="1"/>
          </p:nvPicPr>
          <p:blipFill>
            <a:blip r:embed="rId3" cstate="print"/>
            <a:srcRect l="21053" t="52943" r="10526"/>
            <a:stretch>
              <a:fillRect/>
            </a:stretch>
          </p:blipFill>
          <p:spPr bwMode="auto">
            <a:xfrm>
              <a:off x="457200" y="6629400"/>
              <a:ext cx="1600200" cy="145774"/>
            </a:xfrm>
            <a:prstGeom prst="rect">
              <a:avLst/>
            </a:prstGeom>
            <a:noFill/>
            <a:ln w="9525">
              <a:noFill/>
              <a:miter lim="800000"/>
              <a:headEnd/>
              <a:tailEnd/>
            </a:ln>
          </p:spPr>
        </p:pic>
      </p:grpSp>
      <p:sp>
        <p:nvSpPr>
          <p:cNvPr id="2" name="Title 1"/>
          <p:cNvSpPr>
            <a:spLocks noGrp="1"/>
          </p:cNvSpPr>
          <p:nvPr>
            <p:ph type="title"/>
          </p:nvPr>
        </p:nvSpPr>
        <p:spPr>
          <a:xfrm>
            <a:off x="457200" y="76200"/>
            <a:ext cx="8305800" cy="838200"/>
          </a:xfrm>
        </p:spPr>
        <p:txBody>
          <a:bodyPr>
            <a:normAutofit/>
          </a:bodyPr>
          <a:lstStyle>
            <a:lvl1pPr algn="l">
              <a:defRPr sz="3200" b="1">
                <a:solidFill>
                  <a:schemeClr val="bg1">
                    <a:lumMod val="95000"/>
                  </a:schemeClr>
                </a:solidFill>
                <a:latin typeface="Myriad Web" pitchFamily="34" charset="0"/>
                <a:cs typeface="Times New Roman" pitchFamily="18" charset="0"/>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143000"/>
            <a:ext cx="8305800" cy="5105400"/>
          </a:xfrm>
        </p:spPr>
        <p:txBody>
          <a:bodyPr>
            <a:normAutofit/>
          </a:bodyPr>
          <a:lstStyle>
            <a:lvl1pPr>
              <a:buClr>
                <a:srgbClr val="005295"/>
              </a:buClr>
              <a:defRPr sz="2800">
                <a:latin typeface="Calibri" pitchFamily="34" charset="0"/>
                <a:cs typeface="Times New Roman" pitchFamily="18" charset="0"/>
              </a:defRPr>
            </a:lvl1pPr>
            <a:lvl2pPr>
              <a:buClr>
                <a:srgbClr val="005295"/>
              </a:buClr>
              <a:defRPr sz="2400">
                <a:latin typeface="Calibri" pitchFamily="34" charset="0"/>
                <a:cs typeface="Times New Roman" pitchFamily="18" charset="0"/>
              </a:defRPr>
            </a:lvl2pPr>
            <a:lvl3pPr>
              <a:buClr>
                <a:srgbClr val="005295"/>
              </a:buClr>
              <a:defRPr sz="2000">
                <a:latin typeface="Calibri" pitchFamily="34" charset="0"/>
                <a:cs typeface="Times New Roman" pitchFamily="18" charset="0"/>
              </a:defRPr>
            </a:lvl3pPr>
            <a:lvl4pPr>
              <a:buClr>
                <a:srgbClr val="005295"/>
              </a:buClr>
              <a:defRPr sz="1800">
                <a:latin typeface="Calibri" pitchFamily="34" charset="0"/>
                <a:cs typeface="Times New Roman" pitchFamily="18" charset="0"/>
              </a:defRPr>
            </a:lvl4pPr>
            <a:lvl5pPr>
              <a:buClr>
                <a:srgbClr val="005295"/>
              </a:buClr>
              <a:defRPr sz="1800">
                <a:latin typeface="Calibri" pitchFamily="34"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4"/>
          <p:cNvSpPr>
            <a:spLocks noGrp="1"/>
          </p:cNvSpPr>
          <p:nvPr>
            <p:ph type="sldNum" sz="quarter" idx="10"/>
          </p:nvPr>
        </p:nvSpPr>
        <p:spPr/>
        <p:txBody>
          <a:bodyPr/>
          <a:lstStyle>
            <a:lvl1pPr algn="r">
              <a:defRPr sz="1000">
                <a:solidFill>
                  <a:schemeClr val="bg1"/>
                </a:solidFill>
              </a:defRPr>
            </a:lvl1pPr>
          </a:lstStyle>
          <a:p>
            <a:pPr>
              <a:defRPr/>
            </a:pPr>
            <a:fld id="{BA4B3FE4-79DE-4C2C-ACE7-8B4D1DEB1D0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9900" y="1300163"/>
            <a:ext cx="4044950" cy="4872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7250" y="1300163"/>
            <a:ext cx="4046538" cy="4872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79A612DD-1A51-4855-B889-39F311C2E57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0A575316-19E9-4822-83CF-225A81E1D09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6B5F439F-F283-4E82-8184-1EB80970BDB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EFCAA974-9E31-413D-825E-669A28C1282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B9E85409-7B36-47A2-9E33-1CB873C011A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947D223B-27B8-46CA-85A7-6E3E31C8949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1.jpe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 descr="HeaderForPPP"/>
          <p:cNvPicPr>
            <a:picLocks noChangeAspect="1" noChangeArrowheads="1"/>
          </p:cNvPicPr>
          <p:nvPr/>
        </p:nvPicPr>
        <p:blipFill>
          <a:blip r:embed="rId13" cstate="print"/>
          <a:srcRect/>
          <a:stretch>
            <a:fillRect/>
          </a:stretch>
        </p:blipFill>
        <p:spPr bwMode="auto">
          <a:xfrm>
            <a:off x="0" y="0"/>
            <a:ext cx="9144000" cy="2743200"/>
          </a:xfrm>
          <a:prstGeom prst="rect">
            <a:avLst/>
          </a:prstGeom>
          <a:noFill/>
          <a:ln w="9525">
            <a:noFill/>
            <a:miter lim="800000"/>
            <a:headEnd/>
            <a:tailEnd/>
          </a:ln>
        </p:spPr>
      </p:pic>
      <p:sp>
        <p:nvSpPr>
          <p:cNvPr id="5123" name="Rectangle 3"/>
          <p:cNvSpPr>
            <a:spLocks noGrp="1" noChangeArrowheads="1"/>
          </p:cNvSpPr>
          <p:nvPr>
            <p:ph type="title"/>
          </p:nvPr>
        </p:nvSpPr>
        <p:spPr bwMode="auto">
          <a:xfrm>
            <a:off x="469900" y="173038"/>
            <a:ext cx="8442325" cy="719137"/>
          </a:xfrm>
          <a:prstGeom prst="rect">
            <a:avLst/>
          </a:prstGeom>
          <a:noFill/>
          <a:ln w="9525">
            <a:noFill/>
            <a:miter lim="800000"/>
            <a:headEnd/>
            <a:tailEnd/>
          </a:ln>
        </p:spPr>
        <p:txBody>
          <a:bodyPr vert="horz" wrap="square" lIns="91436" tIns="45718" rIns="91436" bIns="45718" numCol="1" anchor="b" anchorCtr="0" compatLnSpc="1">
            <a:prstTxWarp prst="textNoShape">
              <a:avLst/>
            </a:prstTxWarp>
          </a:bodyPr>
          <a:lstStyle/>
          <a:p>
            <a:pPr lvl="0"/>
            <a:r>
              <a:rPr lang="en-US" smtClean="0"/>
              <a:t>Click to edit Master title style</a:t>
            </a:r>
          </a:p>
        </p:txBody>
      </p:sp>
      <p:sp>
        <p:nvSpPr>
          <p:cNvPr id="5124" name="Rectangle 4"/>
          <p:cNvSpPr>
            <a:spLocks noGrp="1" noChangeArrowheads="1"/>
          </p:cNvSpPr>
          <p:nvPr>
            <p:ph type="body" idx="1"/>
          </p:nvPr>
        </p:nvSpPr>
        <p:spPr bwMode="auto">
          <a:xfrm>
            <a:off x="469900" y="1300163"/>
            <a:ext cx="8243888" cy="4872037"/>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5" name="Rectangle 5"/>
          <p:cNvSpPr>
            <a:spLocks noGrp="1" noChangeArrowheads="1"/>
          </p:cNvSpPr>
          <p:nvPr>
            <p:ph type="sldNum" sz="quarter" idx="4"/>
          </p:nvPr>
        </p:nvSpPr>
        <p:spPr bwMode="auto">
          <a:xfrm>
            <a:off x="6870700" y="6467475"/>
            <a:ext cx="1905000" cy="250825"/>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000">
                <a:solidFill>
                  <a:schemeClr val="bg2"/>
                </a:solidFill>
                <a:latin typeface="+mn-lt"/>
              </a:defRPr>
            </a:lvl1pPr>
          </a:lstStyle>
          <a:p>
            <a:pPr>
              <a:defRPr/>
            </a:pPr>
            <a:fld id="{9306726A-DFCA-4E15-AFEE-0C03C3FCDC2F}" type="slidenum">
              <a:rPr lang="en-US"/>
              <a:pPr>
                <a:defRPr/>
              </a:pPr>
              <a:t>‹#›</a:t>
            </a:fld>
            <a:endParaRPr lang="en-US"/>
          </a:p>
        </p:txBody>
      </p:sp>
      <p:pic>
        <p:nvPicPr>
          <p:cNvPr id="5126" name="Picture 6" descr="Gallegherlogo2"/>
          <p:cNvPicPr>
            <a:picLocks noChangeAspect="1" noChangeArrowheads="1"/>
          </p:cNvPicPr>
          <p:nvPr/>
        </p:nvPicPr>
        <p:blipFill>
          <a:blip r:embed="rId14" cstate="print"/>
          <a:srcRect/>
          <a:stretch>
            <a:fillRect/>
          </a:stretch>
        </p:blipFill>
        <p:spPr bwMode="auto">
          <a:xfrm>
            <a:off x="1981200" y="5808663"/>
            <a:ext cx="5386388" cy="5984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Lst>
  <p:timing>
    <p:tnLst>
      <p:par>
        <p:cTn id="1" dur="indefinite" restart="never" nodeType="tmRoot"/>
      </p:par>
    </p:tnLst>
  </p:timing>
  <p:txStyles>
    <p:titleStyle>
      <a:lvl1pPr algn="l" rtl="0" eaLnBrk="0" fontAlgn="base" hangingPunct="0">
        <a:spcBef>
          <a:spcPct val="0"/>
        </a:spcBef>
        <a:spcAft>
          <a:spcPct val="0"/>
        </a:spcAft>
        <a:defRPr sz="2600">
          <a:solidFill>
            <a:schemeClr val="tx2"/>
          </a:solidFill>
          <a:latin typeface="+mj-lt"/>
          <a:ea typeface="+mj-ea"/>
          <a:cs typeface="+mj-cs"/>
        </a:defRPr>
      </a:lvl1pPr>
      <a:lvl2pPr algn="l" rtl="0" eaLnBrk="0" fontAlgn="base" hangingPunct="0">
        <a:spcBef>
          <a:spcPct val="0"/>
        </a:spcBef>
        <a:spcAft>
          <a:spcPct val="0"/>
        </a:spcAft>
        <a:defRPr sz="2600">
          <a:solidFill>
            <a:schemeClr val="tx2"/>
          </a:solidFill>
          <a:latin typeface="Times New Roman" pitchFamily="18" charset="0"/>
        </a:defRPr>
      </a:lvl2pPr>
      <a:lvl3pPr algn="l" rtl="0" eaLnBrk="0" fontAlgn="base" hangingPunct="0">
        <a:spcBef>
          <a:spcPct val="0"/>
        </a:spcBef>
        <a:spcAft>
          <a:spcPct val="0"/>
        </a:spcAft>
        <a:defRPr sz="2600">
          <a:solidFill>
            <a:schemeClr val="tx2"/>
          </a:solidFill>
          <a:latin typeface="Times New Roman" pitchFamily="18" charset="0"/>
        </a:defRPr>
      </a:lvl3pPr>
      <a:lvl4pPr algn="l" rtl="0" eaLnBrk="0" fontAlgn="base" hangingPunct="0">
        <a:spcBef>
          <a:spcPct val="0"/>
        </a:spcBef>
        <a:spcAft>
          <a:spcPct val="0"/>
        </a:spcAft>
        <a:defRPr sz="2600">
          <a:solidFill>
            <a:schemeClr val="tx2"/>
          </a:solidFill>
          <a:latin typeface="Times New Roman" pitchFamily="18" charset="0"/>
        </a:defRPr>
      </a:lvl4pPr>
      <a:lvl5pPr algn="l" rtl="0" eaLnBrk="0" fontAlgn="base" hangingPunct="0">
        <a:spcBef>
          <a:spcPct val="0"/>
        </a:spcBef>
        <a:spcAft>
          <a:spcPct val="0"/>
        </a:spcAft>
        <a:defRPr sz="2600">
          <a:solidFill>
            <a:schemeClr val="tx2"/>
          </a:solidFill>
          <a:latin typeface="Times New Roman" pitchFamily="18" charset="0"/>
        </a:defRPr>
      </a:lvl5pPr>
      <a:lvl6pPr marL="457200" algn="l" rtl="0" fontAlgn="base">
        <a:spcBef>
          <a:spcPct val="0"/>
        </a:spcBef>
        <a:spcAft>
          <a:spcPct val="0"/>
        </a:spcAft>
        <a:defRPr sz="2600">
          <a:solidFill>
            <a:schemeClr val="tx2"/>
          </a:solidFill>
          <a:latin typeface="Times New Roman" pitchFamily="18" charset="0"/>
        </a:defRPr>
      </a:lvl6pPr>
      <a:lvl7pPr marL="914400" algn="l" rtl="0" fontAlgn="base">
        <a:spcBef>
          <a:spcPct val="0"/>
        </a:spcBef>
        <a:spcAft>
          <a:spcPct val="0"/>
        </a:spcAft>
        <a:defRPr sz="2600">
          <a:solidFill>
            <a:schemeClr val="tx2"/>
          </a:solidFill>
          <a:latin typeface="Times New Roman" pitchFamily="18" charset="0"/>
        </a:defRPr>
      </a:lvl7pPr>
      <a:lvl8pPr marL="1371600" algn="l" rtl="0" fontAlgn="base">
        <a:spcBef>
          <a:spcPct val="0"/>
        </a:spcBef>
        <a:spcAft>
          <a:spcPct val="0"/>
        </a:spcAft>
        <a:defRPr sz="2600">
          <a:solidFill>
            <a:schemeClr val="tx2"/>
          </a:solidFill>
          <a:latin typeface="Times New Roman" pitchFamily="18" charset="0"/>
        </a:defRPr>
      </a:lvl8pPr>
      <a:lvl9pPr marL="1828800" algn="l" rtl="0" fontAlgn="base">
        <a:spcBef>
          <a:spcPct val="0"/>
        </a:spcBef>
        <a:spcAft>
          <a:spcPct val="0"/>
        </a:spcAft>
        <a:defRPr sz="2600">
          <a:solidFill>
            <a:schemeClr val="tx2"/>
          </a:solidFill>
          <a:latin typeface="Times New Roman" pitchFamily="18" charset="0"/>
        </a:defRPr>
      </a:lvl9pPr>
    </p:titleStyle>
    <p:bodyStyle>
      <a:lvl1pPr marL="347663" indent="-347663" algn="l" rtl="0" eaLnBrk="0" fontAlgn="base" hangingPunct="0">
        <a:spcBef>
          <a:spcPct val="50000"/>
        </a:spcBef>
        <a:spcAft>
          <a:spcPct val="0"/>
        </a:spcAft>
        <a:buClr>
          <a:schemeClr val="accent1"/>
        </a:buClr>
        <a:buSzPct val="75000"/>
        <a:buFont typeface="Wingdings" pitchFamily="2" charset="2"/>
        <a:buChar char="n"/>
        <a:defRPr sz="2000">
          <a:solidFill>
            <a:schemeClr val="tx1"/>
          </a:solidFill>
          <a:latin typeface="+mn-lt"/>
          <a:ea typeface="+mn-ea"/>
          <a:cs typeface="+mn-cs"/>
        </a:defRPr>
      </a:lvl1pPr>
      <a:lvl2pPr marL="682625" indent="-220663" algn="l" rtl="0" eaLnBrk="0" fontAlgn="base" hangingPunct="0">
        <a:spcBef>
          <a:spcPct val="20000"/>
        </a:spcBef>
        <a:spcAft>
          <a:spcPct val="0"/>
        </a:spcAft>
        <a:buClr>
          <a:srgbClr val="9FB8C5"/>
        </a:buClr>
        <a:buSzPct val="75000"/>
        <a:buFont typeface="Wingdings" pitchFamily="2" charset="2"/>
        <a:buChar char="l"/>
        <a:defRPr>
          <a:solidFill>
            <a:schemeClr val="tx1"/>
          </a:solidFill>
          <a:latin typeface="+mn-lt"/>
        </a:defRPr>
      </a:lvl2pPr>
      <a:lvl3pPr marL="1025525" indent="-228600" algn="l" rtl="0" eaLnBrk="0" fontAlgn="base" hangingPunct="0">
        <a:spcBef>
          <a:spcPct val="20000"/>
        </a:spcBef>
        <a:spcAft>
          <a:spcPct val="0"/>
        </a:spcAft>
        <a:buClr>
          <a:schemeClr val="accent1"/>
        </a:buClr>
        <a:buSzPct val="75000"/>
        <a:buFont typeface="Wingdings" pitchFamily="2" charset="2"/>
        <a:buChar char="n"/>
        <a:defRPr>
          <a:solidFill>
            <a:schemeClr val="tx1"/>
          </a:solidFill>
          <a:latin typeface="+mn-lt"/>
        </a:defRPr>
      </a:lvl3pPr>
      <a:lvl4pPr marL="1368425" indent="-228600" algn="l" rtl="0" eaLnBrk="0" fontAlgn="base" hangingPunct="0">
        <a:spcBef>
          <a:spcPct val="20000"/>
        </a:spcBef>
        <a:spcAft>
          <a:spcPct val="0"/>
        </a:spcAft>
        <a:buClr>
          <a:srgbClr val="9FB8C5"/>
        </a:buClr>
        <a:buSzPct val="75000"/>
        <a:buFont typeface="Wingdings" pitchFamily="2" charset="2"/>
        <a:buChar char="l"/>
        <a:defRPr>
          <a:solidFill>
            <a:schemeClr val="tx1"/>
          </a:solidFill>
          <a:latin typeface="+mn-lt"/>
        </a:defRPr>
      </a:lvl4pPr>
      <a:lvl5pPr marL="1711325" indent="-228600" algn="l" rtl="0" eaLnBrk="0" fontAlgn="base" hangingPunct="0">
        <a:spcBef>
          <a:spcPct val="20000"/>
        </a:spcBef>
        <a:spcAft>
          <a:spcPct val="0"/>
        </a:spcAft>
        <a:buClr>
          <a:schemeClr val="accent1"/>
        </a:buClr>
        <a:buSzPct val="75000"/>
        <a:buFont typeface="Wingdings" pitchFamily="2" charset="2"/>
        <a:buChar char="n"/>
        <a:defRPr>
          <a:solidFill>
            <a:schemeClr val="tx1"/>
          </a:solidFill>
          <a:latin typeface="+mn-lt"/>
        </a:defRPr>
      </a:lvl5pPr>
      <a:lvl6pPr marL="2168525" indent="-228600" algn="l" rtl="0" fontAlgn="base">
        <a:spcBef>
          <a:spcPct val="20000"/>
        </a:spcBef>
        <a:spcAft>
          <a:spcPct val="0"/>
        </a:spcAft>
        <a:buClr>
          <a:schemeClr val="accent1"/>
        </a:buClr>
        <a:buSzPct val="75000"/>
        <a:buFont typeface="Wingdings" pitchFamily="2" charset="2"/>
        <a:buChar char="n"/>
        <a:defRPr>
          <a:solidFill>
            <a:schemeClr val="tx1"/>
          </a:solidFill>
          <a:latin typeface="+mn-lt"/>
        </a:defRPr>
      </a:lvl6pPr>
      <a:lvl7pPr marL="2625725" indent="-228600" algn="l" rtl="0" fontAlgn="base">
        <a:spcBef>
          <a:spcPct val="20000"/>
        </a:spcBef>
        <a:spcAft>
          <a:spcPct val="0"/>
        </a:spcAft>
        <a:buClr>
          <a:schemeClr val="accent1"/>
        </a:buClr>
        <a:buSzPct val="75000"/>
        <a:buFont typeface="Wingdings" pitchFamily="2" charset="2"/>
        <a:buChar char="n"/>
        <a:defRPr>
          <a:solidFill>
            <a:schemeClr val="tx1"/>
          </a:solidFill>
          <a:latin typeface="+mn-lt"/>
        </a:defRPr>
      </a:lvl7pPr>
      <a:lvl8pPr marL="3082925" indent="-228600" algn="l" rtl="0" fontAlgn="base">
        <a:spcBef>
          <a:spcPct val="20000"/>
        </a:spcBef>
        <a:spcAft>
          <a:spcPct val="0"/>
        </a:spcAft>
        <a:buClr>
          <a:schemeClr val="accent1"/>
        </a:buClr>
        <a:buSzPct val="75000"/>
        <a:buFont typeface="Wingdings" pitchFamily="2" charset="2"/>
        <a:buChar char="n"/>
        <a:defRPr>
          <a:solidFill>
            <a:schemeClr val="tx1"/>
          </a:solidFill>
          <a:latin typeface="+mn-lt"/>
        </a:defRPr>
      </a:lvl8pPr>
      <a:lvl9pPr marL="3540125" indent="-228600" algn="l" rtl="0" fontAlgn="base">
        <a:spcBef>
          <a:spcPct val="20000"/>
        </a:spcBef>
        <a:spcAft>
          <a:spcPct val="0"/>
        </a:spcAft>
        <a:buClr>
          <a:schemeClr val="accent1"/>
        </a:buClr>
        <a:buSzPct val="75000"/>
        <a:buFont typeface="Wingdings" pitchFamily="2" charset="2"/>
        <a:buChar char="n"/>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2" descr="HeaderForPPP"/>
          <p:cNvPicPr>
            <a:picLocks noChangeAspect="1" noChangeArrowheads="1"/>
          </p:cNvPicPr>
          <p:nvPr/>
        </p:nvPicPr>
        <p:blipFill>
          <a:blip r:embed="rId21" cstate="print"/>
          <a:srcRect/>
          <a:stretch>
            <a:fillRect/>
          </a:stretch>
        </p:blipFill>
        <p:spPr bwMode="auto">
          <a:xfrm>
            <a:off x="0" y="0"/>
            <a:ext cx="9144000" cy="2743200"/>
          </a:xfrm>
          <a:prstGeom prst="rect">
            <a:avLst/>
          </a:prstGeom>
          <a:noFill/>
          <a:ln w="9525">
            <a:noFill/>
            <a:miter lim="800000"/>
            <a:headEnd/>
            <a:tailEnd/>
          </a:ln>
        </p:spPr>
      </p:pic>
      <p:sp>
        <p:nvSpPr>
          <p:cNvPr id="6147" name="Rectangle 3"/>
          <p:cNvSpPr>
            <a:spLocks noGrp="1" noChangeArrowheads="1"/>
          </p:cNvSpPr>
          <p:nvPr>
            <p:ph type="title"/>
          </p:nvPr>
        </p:nvSpPr>
        <p:spPr bwMode="auto">
          <a:xfrm>
            <a:off x="469900" y="173038"/>
            <a:ext cx="8442325" cy="719137"/>
          </a:xfrm>
          <a:prstGeom prst="rect">
            <a:avLst/>
          </a:prstGeom>
          <a:noFill/>
          <a:ln w="9525">
            <a:noFill/>
            <a:miter lim="800000"/>
            <a:headEnd/>
            <a:tailEnd/>
          </a:ln>
        </p:spPr>
        <p:txBody>
          <a:bodyPr vert="horz" wrap="square" lIns="91436" tIns="45718" rIns="91436" bIns="45718" numCol="1" anchor="b" anchorCtr="0" compatLnSpc="1">
            <a:prstTxWarp prst="textNoShape">
              <a:avLst/>
            </a:prstTxWarp>
          </a:bodyPr>
          <a:lstStyle/>
          <a:p>
            <a:pPr lvl="0"/>
            <a:r>
              <a:rPr lang="en-US" smtClean="0"/>
              <a:t>Click to edit Master title style</a:t>
            </a:r>
          </a:p>
        </p:txBody>
      </p:sp>
      <p:sp>
        <p:nvSpPr>
          <p:cNvPr id="6148" name="Rectangle 4"/>
          <p:cNvSpPr>
            <a:spLocks noGrp="1" noChangeArrowheads="1"/>
          </p:cNvSpPr>
          <p:nvPr>
            <p:ph type="body" idx="1"/>
          </p:nvPr>
        </p:nvSpPr>
        <p:spPr bwMode="auto">
          <a:xfrm>
            <a:off x="469900" y="1300163"/>
            <a:ext cx="8243888" cy="4872037"/>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5" name="Rectangle 5"/>
          <p:cNvSpPr>
            <a:spLocks noGrp="1" noChangeArrowheads="1"/>
          </p:cNvSpPr>
          <p:nvPr>
            <p:ph type="sldNum" sz="quarter" idx="4"/>
          </p:nvPr>
        </p:nvSpPr>
        <p:spPr bwMode="auto">
          <a:xfrm>
            <a:off x="6870700" y="6467475"/>
            <a:ext cx="1905000" cy="250825"/>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000">
                <a:solidFill>
                  <a:schemeClr val="bg2"/>
                </a:solidFill>
                <a:latin typeface="+mn-lt"/>
              </a:defRPr>
            </a:lvl1pPr>
          </a:lstStyle>
          <a:p>
            <a:pPr>
              <a:defRPr/>
            </a:pPr>
            <a:fld id="{BB84F59A-D2EE-4142-B2CF-D9FAE1667229}" type="slidenum">
              <a:rPr lang="en-US"/>
              <a:pPr>
                <a:defRPr/>
              </a:pPr>
              <a:t>‹#›</a:t>
            </a:fld>
            <a:endParaRPr lang="en-US"/>
          </a:p>
        </p:txBody>
      </p:sp>
      <p:pic>
        <p:nvPicPr>
          <p:cNvPr id="6150" name="Picture 6" descr="Gallegherlogo2"/>
          <p:cNvPicPr>
            <a:picLocks noChangeAspect="1" noChangeArrowheads="1"/>
          </p:cNvPicPr>
          <p:nvPr/>
        </p:nvPicPr>
        <p:blipFill>
          <a:blip r:embed="rId22" cstate="print"/>
          <a:srcRect/>
          <a:stretch>
            <a:fillRect/>
          </a:stretch>
        </p:blipFill>
        <p:spPr bwMode="auto">
          <a:xfrm>
            <a:off x="469900" y="6354763"/>
            <a:ext cx="2871788" cy="3190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45"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 id="2147484041" r:id="rId13"/>
    <p:sldLayoutId id="2147484042" r:id="rId14"/>
    <p:sldLayoutId id="2147484043" r:id="rId15"/>
    <p:sldLayoutId id="2147484044" r:id="rId16"/>
    <p:sldLayoutId id="2147484046" r:id="rId17"/>
    <p:sldLayoutId id="2147484047" r:id="rId18"/>
    <p:sldLayoutId id="2147484049" r:id="rId19"/>
  </p:sldLayoutIdLst>
  <p:timing>
    <p:tnLst>
      <p:par>
        <p:cTn id="1" dur="indefinite" restart="never" nodeType="tmRoot"/>
      </p:par>
    </p:tnLst>
  </p:timing>
  <p:txStyles>
    <p:titleStyle>
      <a:lvl1pPr algn="l" rtl="0" eaLnBrk="0" fontAlgn="base" hangingPunct="0">
        <a:spcBef>
          <a:spcPct val="0"/>
        </a:spcBef>
        <a:spcAft>
          <a:spcPct val="0"/>
        </a:spcAft>
        <a:defRPr sz="2600">
          <a:solidFill>
            <a:schemeClr val="tx2"/>
          </a:solidFill>
          <a:latin typeface="+mj-lt"/>
          <a:ea typeface="+mj-ea"/>
          <a:cs typeface="+mj-cs"/>
        </a:defRPr>
      </a:lvl1pPr>
      <a:lvl2pPr algn="l" rtl="0" eaLnBrk="0" fontAlgn="base" hangingPunct="0">
        <a:spcBef>
          <a:spcPct val="0"/>
        </a:spcBef>
        <a:spcAft>
          <a:spcPct val="0"/>
        </a:spcAft>
        <a:defRPr sz="2600">
          <a:solidFill>
            <a:schemeClr val="tx2"/>
          </a:solidFill>
          <a:latin typeface="Times New Roman" pitchFamily="18" charset="0"/>
        </a:defRPr>
      </a:lvl2pPr>
      <a:lvl3pPr algn="l" rtl="0" eaLnBrk="0" fontAlgn="base" hangingPunct="0">
        <a:spcBef>
          <a:spcPct val="0"/>
        </a:spcBef>
        <a:spcAft>
          <a:spcPct val="0"/>
        </a:spcAft>
        <a:defRPr sz="2600">
          <a:solidFill>
            <a:schemeClr val="tx2"/>
          </a:solidFill>
          <a:latin typeface="Times New Roman" pitchFamily="18" charset="0"/>
        </a:defRPr>
      </a:lvl3pPr>
      <a:lvl4pPr algn="l" rtl="0" eaLnBrk="0" fontAlgn="base" hangingPunct="0">
        <a:spcBef>
          <a:spcPct val="0"/>
        </a:spcBef>
        <a:spcAft>
          <a:spcPct val="0"/>
        </a:spcAft>
        <a:defRPr sz="2600">
          <a:solidFill>
            <a:schemeClr val="tx2"/>
          </a:solidFill>
          <a:latin typeface="Times New Roman" pitchFamily="18" charset="0"/>
        </a:defRPr>
      </a:lvl4pPr>
      <a:lvl5pPr algn="l" rtl="0" eaLnBrk="0" fontAlgn="base" hangingPunct="0">
        <a:spcBef>
          <a:spcPct val="0"/>
        </a:spcBef>
        <a:spcAft>
          <a:spcPct val="0"/>
        </a:spcAft>
        <a:defRPr sz="2600">
          <a:solidFill>
            <a:schemeClr val="tx2"/>
          </a:solidFill>
          <a:latin typeface="Times New Roman" pitchFamily="18" charset="0"/>
        </a:defRPr>
      </a:lvl5pPr>
      <a:lvl6pPr marL="457200" algn="l" rtl="0" fontAlgn="base">
        <a:spcBef>
          <a:spcPct val="0"/>
        </a:spcBef>
        <a:spcAft>
          <a:spcPct val="0"/>
        </a:spcAft>
        <a:defRPr sz="2600">
          <a:solidFill>
            <a:schemeClr val="tx2"/>
          </a:solidFill>
          <a:latin typeface="Times New Roman" pitchFamily="18" charset="0"/>
        </a:defRPr>
      </a:lvl6pPr>
      <a:lvl7pPr marL="914400" algn="l" rtl="0" fontAlgn="base">
        <a:spcBef>
          <a:spcPct val="0"/>
        </a:spcBef>
        <a:spcAft>
          <a:spcPct val="0"/>
        </a:spcAft>
        <a:defRPr sz="2600">
          <a:solidFill>
            <a:schemeClr val="tx2"/>
          </a:solidFill>
          <a:latin typeface="Times New Roman" pitchFamily="18" charset="0"/>
        </a:defRPr>
      </a:lvl7pPr>
      <a:lvl8pPr marL="1371600" algn="l" rtl="0" fontAlgn="base">
        <a:spcBef>
          <a:spcPct val="0"/>
        </a:spcBef>
        <a:spcAft>
          <a:spcPct val="0"/>
        </a:spcAft>
        <a:defRPr sz="2600">
          <a:solidFill>
            <a:schemeClr val="tx2"/>
          </a:solidFill>
          <a:latin typeface="Times New Roman" pitchFamily="18" charset="0"/>
        </a:defRPr>
      </a:lvl8pPr>
      <a:lvl9pPr marL="1828800" algn="l" rtl="0" fontAlgn="base">
        <a:spcBef>
          <a:spcPct val="0"/>
        </a:spcBef>
        <a:spcAft>
          <a:spcPct val="0"/>
        </a:spcAft>
        <a:defRPr sz="2600">
          <a:solidFill>
            <a:schemeClr val="tx2"/>
          </a:solidFill>
          <a:latin typeface="Times New Roman" pitchFamily="18" charset="0"/>
        </a:defRPr>
      </a:lvl9pPr>
    </p:titleStyle>
    <p:bodyStyle>
      <a:lvl1pPr marL="347663" indent="-347663" algn="l" rtl="0" eaLnBrk="0" fontAlgn="base" hangingPunct="0">
        <a:spcBef>
          <a:spcPct val="50000"/>
        </a:spcBef>
        <a:spcAft>
          <a:spcPct val="0"/>
        </a:spcAft>
        <a:buClr>
          <a:schemeClr val="accent1"/>
        </a:buClr>
        <a:buSzPct val="75000"/>
        <a:buFont typeface="Wingdings" pitchFamily="2" charset="2"/>
        <a:buChar char="n"/>
        <a:defRPr sz="2000">
          <a:solidFill>
            <a:schemeClr val="tx1"/>
          </a:solidFill>
          <a:latin typeface="+mn-lt"/>
          <a:ea typeface="+mn-ea"/>
          <a:cs typeface="+mn-cs"/>
        </a:defRPr>
      </a:lvl1pPr>
      <a:lvl2pPr marL="682625" indent="-220663" algn="l" rtl="0" eaLnBrk="0" fontAlgn="base" hangingPunct="0">
        <a:spcBef>
          <a:spcPct val="20000"/>
        </a:spcBef>
        <a:spcAft>
          <a:spcPct val="0"/>
        </a:spcAft>
        <a:buClr>
          <a:srgbClr val="9FB8C5"/>
        </a:buClr>
        <a:buSzPct val="75000"/>
        <a:buFont typeface="Wingdings" pitchFamily="2" charset="2"/>
        <a:buChar char="l"/>
        <a:defRPr>
          <a:solidFill>
            <a:schemeClr val="tx1"/>
          </a:solidFill>
          <a:latin typeface="+mn-lt"/>
        </a:defRPr>
      </a:lvl2pPr>
      <a:lvl3pPr marL="1025525" indent="-228600" algn="l" rtl="0" eaLnBrk="0" fontAlgn="base" hangingPunct="0">
        <a:spcBef>
          <a:spcPct val="20000"/>
        </a:spcBef>
        <a:spcAft>
          <a:spcPct val="0"/>
        </a:spcAft>
        <a:buClr>
          <a:schemeClr val="accent1"/>
        </a:buClr>
        <a:buSzPct val="75000"/>
        <a:buFont typeface="Wingdings" pitchFamily="2" charset="2"/>
        <a:buChar char="n"/>
        <a:defRPr>
          <a:solidFill>
            <a:schemeClr val="tx1"/>
          </a:solidFill>
          <a:latin typeface="+mn-lt"/>
        </a:defRPr>
      </a:lvl3pPr>
      <a:lvl4pPr marL="1368425" indent="-228600" algn="l" rtl="0" eaLnBrk="0" fontAlgn="base" hangingPunct="0">
        <a:spcBef>
          <a:spcPct val="20000"/>
        </a:spcBef>
        <a:spcAft>
          <a:spcPct val="0"/>
        </a:spcAft>
        <a:buClr>
          <a:srgbClr val="9FB8C5"/>
        </a:buClr>
        <a:buSzPct val="75000"/>
        <a:buFont typeface="Wingdings" pitchFamily="2" charset="2"/>
        <a:buChar char="l"/>
        <a:defRPr>
          <a:solidFill>
            <a:schemeClr val="tx1"/>
          </a:solidFill>
          <a:latin typeface="+mn-lt"/>
        </a:defRPr>
      </a:lvl4pPr>
      <a:lvl5pPr marL="1711325" indent="-228600" algn="l" rtl="0" eaLnBrk="0" fontAlgn="base" hangingPunct="0">
        <a:spcBef>
          <a:spcPct val="20000"/>
        </a:spcBef>
        <a:spcAft>
          <a:spcPct val="0"/>
        </a:spcAft>
        <a:buClr>
          <a:schemeClr val="accent1"/>
        </a:buClr>
        <a:buSzPct val="75000"/>
        <a:buFont typeface="Wingdings" pitchFamily="2" charset="2"/>
        <a:buChar char="n"/>
        <a:defRPr>
          <a:solidFill>
            <a:schemeClr val="tx1"/>
          </a:solidFill>
          <a:latin typeface="+mn-lt"/>
        </a:defRPr>
      </a:lvl5pPr>
      <a:lvl6pPr marL="2168525" indent="-228600" algn="l" rtl="0" fontAlgn="base">
        <a:spcBef>
          <a:spcPct val="20000"/>
        </a:spcBef>
        <a:spcAft>
          <a:spcPct val="0"/>
        </a:spcAft>
        <a:buClr>
          <a:schemeClr val="accent1"/>
        </a:buClr>
        <a:buSzPct val="75000"/>
        <a:buFont typeface="Wingdings" pitchFamily="2" charset="2"/>
        <a:buChar char="n"/>
        <a:defRPr>
          <a:solidFill>
            <a:schemeClr val="tx1"/>
          </a:solidFill>
          <a:latin typeface="+mn-lt"/>
        </a:defRPr>
      </a:lvl6pPr>
      <a:lvl7pPr marL="2625725" indent="-228600" algn="l" rtl="0" fontAlgn="base">
        <a:spcBef>
          <a:spcPct val="20000"/>
        </a:spcBef>
        <a:spcAft>
          <a:spcPct val="0"/>
        </a:spcAft>
        <a:buClr>
          <a:schemeClr val="accent1"/>
        </a:buClr>
        <a:buSzPct val="75000"/>
        <a:buFont typeface="Wingdings" pitchFamily="2" charset="2"/>
        <a:buChar char="n"/>
        <a:defRPr>
          <a:solidFill>
            <a:schemeClr val="tx1"/>
          </a:solidFill>
          <a:latin typeface="+mn-lt"/>
        </a:defRPr>
      </a:lvl7pPr>
      <a:lvl8pPr marL="3082925" indent="-228600" algn="l" rtl="0" fontAlgn="base">
        <a:spcBef>
          <a:spcPct val="20000"/>
        </a:spcBef>
        <a:spcAft>
          <a:spcPct val="0"/>
        </a:spcAft>
        <a:buClr>
          <a:schemeClr val="accent1"/>
        </a:buClr>
        <a:buSzPct val="75000"/>
        <a:buFont typeface="Wingdings" pitchFamily="2" charset="2"/>
        <a:buChar char="n"/>
        <a:defRPr>
          <a:solidFill>
            <a:schemeClr val="tx1"/>
          </a:solidFill>
          <a:latin typeface="+mn-lt"/>
        </a:defRPr>
      </a:lvl8pPr>
      <a:lvl9pPr marL="3540125" indent="-228600" algn="l" rtl="0" fontAlgn="base">
        <a:spcBef>
          <a:spcPct val="20000"/>
        </a:spcBef>
        <a:spcAft>
          <a:spcPct val="0"/>
        </a:spcAft>
        <a:buClr>
          <a:schemeClr val="accent1"/>
        </a:buClr>
        <a:buSzPct val="75000"/>
        <a:buFont typeface="Wingdings" pitchFamily="2" charset="2"/>
        <a:buChar char="n"/>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hyperlink" Target="https://www.lfg.com/lfg/lfgclient/index.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hyperlink" Target="https://www.lfg.com/lfg/lfgclient/index.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hyperlink" Target="https://www.lfg.com/lfg/lfgclient/index.html"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11.png"/><Relationship Id="rId4" Type="http://schemas.openxmlformats.org/officeDocument/2006/relationships/diagramLayout" Target="../diagrams/layout5.xml"/><Relationship Id="rId9" Type="http://schemas.openxmlformats.org/officeDocument/2006/relationships/hyperlink" Target="https://www.lfg.com/lfg/lfgclient/index.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ubtitle 8"/>
          <p:cNvSpPr>
            <a:spLocks noGrp="1"/>
          </p:cNvSpPr>
          <p:nvPr>
            <p:ph type="subTitle" idx="1"/>
          </p:nvPr>
        </p:nvSpPr>
        <p:spPr>
          <a:xfrm>
            <a:off x="228600" y="4038600"/>
            <a:ext cx="8650288" cy="1447800"/>
          </a:xfrm>
        </p:spPr>
        <p:txBody>
          <a:bodyPr/>
          <a:lstStyle/>
          <a:p>
            <a:pPr algn="ctr"/>
            <a:endParaRPr lang="en-US" b="1" dirty="0" smtClean="0">
              <a:solidFill>
                <a:schemeClr val="bg1"/>
              </a:solidFill>
            </a:endParaRPr>
          </a:p>
          <a:p>
            <a:pPr algn="ctr"/>
            <a:endParaRPr lang="en-US" b="1" dirty="0" smtClean="0">
              <a:solidFill>
                <a:schemeClr val="bg1"/>
              </a:solidFill>
            </a:endParaRPr>
          </a:p>
          <a:p>
            <a:pPr algn="ctr"/>
            <a:endParaRPr lang="en-US" b="1" dirty="0" smtClean="0">
              <a:solidFill>
                <a:schemeClr val="bg1"/>
              </a:solidFill>
            </a:endParaRPr>
          </a:p>
          <a:p>
            <a:pPr algn="ctr"/>
            <a:endParaRPr lang="en-US" b="1" dirty="0" smtClean="0">
              <a:solidFill>
                <a:schemeClr val="bg1"/>
              </a:solidFill>
            </a:endParaRPr>
          </a:p>
          <a:p>
            <a:pPr algn="ctr"/>
            <a:r>
              <a:rPr lang="en-US" sz="2400" b="1" dirty="0" smtClean="0">
                <a:solidFill>
                  <a:schemeClr val="accent2">
                    <a:lumMod val="75000"/>
                  </a:schemeClr>
                </a:solidFill>
              </a:rPr>
              <a:t>Open Enrollment </a:t>
            </a:r>
          </a:p>
          <a:p>
            <a:pPr algn="ctr"/>
            <a:r>
              <a:rPr lang="en-US" sz="2400" b="1" dirty="0" smtClean="0">
                <a:solidFill>
                  <a:schemeClr val="accent2">
                    <a:lumMod val="75000"/>
                  </a:schemeClr>
                </a:solidFill>
              </a:rPr>
              <a:t>November  2013</a:t>
            </a:r>
          </a:p>
        </p:txBody>
      </p:sp>
      <p:pic>
        <p:nvPicPr>
          <p:cNvPr id="4" name="Picture 5" descr="KalRESAlogo"/>
          <p:cNvPicPr>
            <a:picLocks noChangeAspect="1" noChangeArrowheads="1"/>
          </p:cNvPicPr>
          <p:nvPr/>
        </p:nvPicPr>
        <p:blipFill>
          <a:blip r:embed="rId2" cstate="print"/>
          <a:srcRect/>
          <a:stretch>
            <a:fillRect/>
          </a:stretch>
        </p:blipFill>
        <p:spPr bwMode="auto">
          <a:xfrm>
            <a:off x="3276600" y="3429000"/>
            <a:ext cx="2825750" cy="220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Versatile PPO Large Claim Example</a:t>
            </a:r>
            <a:endParaRPr lang="en-US" dirty="0"/>
          </a:p>
        </p:txBody>
      </p:sp>
      <p:sp>
        <p:nvSpPr>
          <p:cNvPr id="3" name="Content Placeholder 2"/>
          <p:cNvSpPr>
            <a:spLocks noGrp="1"/>
          </p:cNvSpPr>
          <p:nvPr>
            <p:ph idx="1"/>
          </p:nvPr>
        </p:nvSpPr>
        <p:spPr/>
        <p:txBody>
          <a:bodyPr/>
          <a:lstStyle/>
          <a:p>
            <a:r>
              <a:rPr lang="en-US" dirty="0" smtClean="0"/>
              <a:t>First Claim Submission of plan year:</a:t>
            </a:r>
          </a:p>
          <a:p>
            <a:pPr lvl="1"/>
            <a:r>
              <a:rPr lang="en-US" dirty="0" smtClean="0"/>
              <a:t>In Network Outpatient Surgery Total Cost after discounts = $10,250</a:t>
            </a:r>
          </a:p>
          <a:p>
            <a:pPr lvl="1"/>
            <a:r>
              <a:rPr lang="en-US" dirty="0" smtClean="0"/>
              <a:t>Deductible = $250</a:t>
            </a:r>
          </a:p>
          <a:p>
            <a:pPr lvl="1"/>
            <a:r>
              <a:rPr lang="en-US" dirty="0" smtClean="0"/>
              <a:t>$10,000 Remaining of claim</a:t>
            </a:r>
          </a:p>
          <a:p>
            <a:pPr lvl="2"/>
            <a:r>
              <a:rPr lang="en-US" dirty="0" smtClean="0"/>
              <a:t>BCBS pays 90% = $9,000</a:t>
            </a:r>
          </a:p>
          <a:p>
            <a:pPr lvl="2"/>
            <a:r>
              <a:rPr lang="en-US" dirty="0" smtClean="0"/>
              <a:t>Participant pays 10% = $1,000</a:t>
            </a:r>
          </a:p>
          <a:p>
            <a:pPr lvl="2">
              <a:buNone/>
            </a:pPr>
            <a:endParaRPr lang="en-US" dirty="0" smtClean="0"/>
          </a:p>
          <a:p>
            <a:pPr lvl="2">
              <a:buNone/>
            </a:pPr>
            <a:r>
              <a:rPr lang="en-US" dirty="0" smtClean="0"/>
              <a:t>The Out of Pocket Maximum is satisfied for this individual for the plan year and claims are now paid at 100%. </a:t>
            </a:r>
          </a:p>
          <a:p>
            <a:pPr lvl="2">
              <a:buNone/>
            </a:pPr>
            <a:endParaRPr lang="en-US" dirty="0" smtClean="0"/>
          </a:p>
          <a:p>
            <a:pPr lvl="2">
              <a:buNone/>
            </a:pPr>
            <a:r>
              <a:rPr lang="en-US" dirty="0" smtClean="0"/>
              <a:t>Remember that any preventative claims and office visits are not subject to the deductible or coinsurance. </a:t>
            </a:r>
          </a:p>
          <a:p>
            <a:pPr lvl="2">
              <a:buNone/>
            </a:pPr>
            <a:endParaRPr lang="en-US" dirty="0" smtClean="0"/>
          </a:p>
          <a:p>
            <a:pPr lvl="2">
              <a:buNone/>
            </a:pPr>
            <a:r>
              <a:rPr lang="en-US" dirty="0" smtClean="0"/>
              <a:t>Two members of your family would need to have claims in excess of $10,250 in order to hit the $2,000 annual out of pocket maximum for coinsurance.</a:t>
            </a:r>
          </a:p>
          <a:p>
            <a:pPr lvl="2"/>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Versatile PPO Benefit’s To Note</a:t>
            </a:r>
            <a:endParaRPr lang="en-US" dirty="0"/>
          </a:p>
        </p:txBody>
      </p:sp>
      <p:sp>
        <p:nvSpPr>
          <p:cNvPr id="3" name="Content Placeholder 2"/>
          <p:cNvSpPr>
            <a:spLocks noGrp="1"/>
          </p:cNvSpPr>
          <p:nvPr>
            <p:ph idx="1"/>
          </p:nvPr>
        </p:nvSpPr>
        <p:spPr/>
        <p:txBody>
          <a:bodyPr/>
          <a:lstStyle/>
          <a:p>
            <a:r>
              <a:rPr lang="en-US" dirty="0" smtClean="0"/>
              <a:t>Hearing Coverage</a:t>
            </a:r>
          </a:p>
          <a:p>
            <a:pPr lvl="1"/>
            <a:r>
              <a:rPr lang="en-US" dirty="0" smtClean="0"/>
              <a:t>Exams</a:t>
            </a:r>
          </a:p>
          <a:p>
            <a:pPr lvl="1"/>
            <a:r>
              <a:rPr lang="en-US" dirty="0" smtClean="0"/>
              <a:t>Hearing Aids</a:t>
            </a:r>
          </a:p>
          <a:p>
            <a:r>
              <a:rPr lang="en-US" dirty="0" smtClean="0"/>
              <a:t>Pharmacy Coverage</a:t>
            </a:r>
          </a:p>
          <a:p>
            <a:pPr lvl="1"/>
            <a:r>
              <a:rPr lang="en-US" dirty="0" smtClean="0"/>
              <a:t>Mail Order for 90 day – 2 </a:t>
            </a:r>
            <a:r>
              <a:rPr lang="en-US" dirty="0" err="1" smtClean="0"/>
              <a:t>copay’s</a:t>
            </a:r>
            <a:r>
              <a:rPr lang="en-US" dirty="0" smtClean="0"/>
              <a:t> for the 3 month supply</a:t>
            </a:r>
          </a:p>
          <a:p>
            <a:pPr lvl="1"/>
            <a:r>
              <a:rPr lang="en-US" dirty="0" smtClean="0"/>
              <a:t>OTC </a:t>
            </a:r>
            <a:r>
              <a:rPr lang="en-US" dirty="0" err="1" smtClean="0"/>
              <a:t>Zyrtec</a:t>
            </a:r>
            <a:r>
              <a:rPr lang="en-US" dirty="0" smtClean="0"/>
              <a:t>, </a:t>
            </a:r>
            <a:r>
              <a:rPr lang="en-US" dirty="0" err="1" smtClean="0"/>
              <a:t>Prilosec</a:t>
            </a:r>
            <a:r>
              <a:rPr lang="en-US" dirty="0" smtClean="0"/>
              <a:t> and Claritin – Available at no cost </a:t>
            </a:r>
          </a:p>
          <a:p>
            <a:pPr lvl="1"/>
            <a:endParaRPr lang="en-US" dirty="0" smtClean="0"/>
          </a:p>
          <a:p>
            <a:pPr lvl="1"/>
            <a:endParaRPr lang="en-US" dirty="0" smtClean="0"/>
          </a:p>
          <a:p>
            <a:pPr lvl="1"/>
            <a:endParaRPr lang="en-US" dirty="0" smtClean="0"/>
          </a:p>
          <a:p>
            <a:pPr lvl="1"/>
            <a:endParaRPr lang="en-US" dirty="0" smtClean="0"/>
          </a:p>
          <a:p>
            <a:pPr lvl="1"/>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pPr algn="ctr"/>
            <a:r>
              <a:rPr lang="en-US" sz="2400" dirty="0" smtClean="0"/>
              <a:t>Flex Blue (WMHIP) and Simply Blue (Current Plan)</a:t>
            </a:r>
            <a:br>
              <a:rPr lang="en-US" sz="2400" dirty="0" smtClean="0"/>
            </a:br>
            <a:r>
              <a:rPr lang="en-US" sz="2400" dirty="0" smtClean="0"/>
              <a:t>Key Benefit Differences </a:t>
            </a:r>
            <a:endParaRPr lang="en-US" sz="2400" dirty="0"/>
          </a:p>
        </p:txBody>
      </p:sp>
      <p:sp>
        <p:nvSpPr>
          <p:cNvPr id="3" name="Text Placeholder 2"/>
          <p:cNvSpPr>
            <a:spLocks noGrp="1"/>
          </p:cNvSpPr>
          <p:nvPr>
            <p:ph type="body" idx="1"/>
          </p:nvPr>
        </p:nvSpPr>
        <p:spPr/>
        <p:txBody>
          <a:bodyPr/>
          <a:lstStyle/>
          <a:p>
            <a:pPr algn="ctr"/>
            <a:r>
              <a:rPr lang="en-US" dirty="0" smtClean="0"/>
              <a:t>Flex Blue </a:t>
            </a:r>
            <a:endParaRPr lang="en-US" dirty="0"/>
          </a:p>
        </p:txBody>
      </p:sp>
      <p:sp>
        <p:nvSpPr>
          <p:cNvPr id="4" name="Content Placeholder 3"/>
          <p:cNvSpPr>
            <a:spLocks noGrp="1"/>
          </p:cNvSpPr>
          <p:nvPr>
            <p:ph sz="half" idx="2"/>
          </p:nvPr>
        </p:nvSpPr>
        <p:spPr/>
        <p:txBody>
          <a:bodyPr/>
          <a:lstStyle/>
          <a:p>
            <a:r>
              <a:rPr lang="en-US" dirty="0" smtClean="0"/>
              <a:t>Covers physical, speech and occupational therapy to 60 visits per calendar year</a:t>
            </a:r>
          </a:p>
          <a:p>
            <a:r>
              <a:rPr lang="en-US" dirty="0" smtClean="0"/>
              <a:t>Referrals to out of network providers paid as in-network</a:t>
            </a:r>
          </a:p>
          <a:p>
            <a:r>
              <a:rPr lang="en-US" dirty="0" smtClean="0"/>
              <a:t>Chiropractic – 24 visit limit</a:t>
            </a:r>
            <a:endParaRPr lang="en-US" dirty="0"/>
          </a:p>
        </p:txBody>
      </p:sp>
      <p:sp>
        <p:nvSpPr>
          <p:cNvPr id="5" name="Text Placeholder 4"/>
          <p:cNvSpPr>
            <a:spLocks noGrp="1"/>
          </p:cNvSpPr>
          <p:nvPr>
            <p:ph type="body" sz="quarter" idx="3"/>
          </p:nvPr>
        </p:nvSpPr>
        <p:spPr/>
        <p:txBody>
          <a:bodyPr/>
          <a:lstStyle/>
          <a:p>
            <a:pPr algn="ctr"/>
            <a:r>
              <a:rPr lang="en-US" dirty="0" smtClean="0"/>
              <a:t>Simply Blue </a:t>
            </a:r>
            <a:endParaRPr lang="en-US" dirty="0"/>
          </a:p>
        </p:txBody>
      </p:sp>
      <p:sp>
        <p:nvSpPr>
          <p:cNvPr id="6" name="Content Placeholder 5"/>
          <p:cNvSpPr>
            <a:spLocks noGrp="1"/>
          </p:cNvSpPr>
          <p:nvPr>
            <p:ph sz="quarter" idx="4"/>
          </p:nvPr>
        </p:nvSpPr>
        <p:spPr/>
        <p:txBody>
          <a:bodyPr/>
          <a:lstStyle/>
          <a:p>
            <a:r>
              <a:rPr lang="en-US" dirty="0" smtClean="0"/>
              <a:t>Covers physical, speech and occupational therapy to 30 visits per calendar year</a:t>
            </a:r>
          </a:p>
          <a:p>
            <a:r>
              <a:rPr lang="en-US" dirty="0" smtClean="0"/>
              <a:t>Out of network services paid as out of network, even if referred</a:t>
            </a:r>
          </a:p>
          <a:p>
            <a:r>
              <a:rPr lang="en-US" dirty="0" smtClean="0"/>
              <a:t>Chiropractic – 12 visit limit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dirty="0" smtClean="0">
                <a:solidFill>
                  <a:schemeClr val="accent4"/>
                </a:solidFill>
                <a:latin typeface="+mj-lt"/>
              </a:rPr>
              <a:t>How a High Deductible Health Plan (HDHP) Works</a:t>
            </a:r>
            <a:endParaRPr lang="en-US" dirty="0">
              <a:solidFill>
                <a:schemeClr val="accent4"/>
              </a:solidFill>
              <a:latin typeface="+mj-lt"/>
            </a:endParaRPr>
          </a:p>
        </p:txBody>
      </p:sp>
      <p:graphicFrame>
        <p:nvGraphicFramePr>
          <p:cNvPr id="7" name="Content Placeholder 6"/>
          <p:cNvGraphicFramePr>
            <a:graphicFrameLocks noGrp="1"/>
          </p:cNvGraphicFramePr>
          <p:nvPr>
            <p:ph idx="1"/>
          </p:nvPr>
        </p:nvGraphicFramePr>
        <p:xfrm>
          <a:off x="381000" y="13716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defRPr/>
            </a:pPr>
            <a:r>
              <a:rPr lang="en-US" dirty="0" smtClean="0"/>
              <a:t>How A Health Savings Account (HSA) Works </a:t>
            </a:r>
            <a:endParaRPr lang="en-US" dirty="0"/>
          </a:p>
        </p:txBody>
      </p:sp>
      <p:graphicFrame>
        <p:nvGraphicFramePr>
          <p:cNvPr id="5" name="Content Placeholder 4"/>
          <p:cNvGraphicFramePr>
            <a:graphicFrameLocks noGrp="1"/>
          </p:cNvGraphicFramePr>
          <p:nvPr>
            <p:ph type="chart" idx="1"/>
          </p:nvPr>
        </p:nvGraphicFramePr>
        <p:xfrm>
          <a:off x="469900" y="1300163"/>
          <a:ext cx="8243888" cy="4872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sz="3600" dirty="0" smtClean="0">
                <a:solidFill>
                  <a:schemeClr val="accent4"/>
                </a:solidFill>
                <a:latin typeface="+mj-lt"/>
              </a:rPr>
              <a:t>How an HSA and HDHP Can Work Together</a:t>
            </a:r>
            <a:br>
              <a:rPr lang="en-US" sz="3600" dirty="0" smtClean="0">
                <a:solidFill>
                  <a:schemeClr val="accent4"/>
                </a:solidFill>
                <a:latin typeface="+mj-lt"/>
              </a:rPr>
            </a:br>
            <a:r>
              <a:rPr lang="en-US" sz="1800" dirty="0" smtClean="0">
                <a:solidFill>
                  <a:schemeClr val="accent4"/>
                </a:solidFill>
                <a:latin typeface="+mj-lt"/>
              </a:rPr>
              <a:t>Claim Example</a:t>
            </a:r>
            <a:endParaRPr lang="en-US" sz="1800" dirty="0">
              <a:solidFill>
                <a:schemeClr val="accent4"/>
              </a:solidFill>
              <a:latin typeface="+mj-lt"/>
            </a:endParaRPr>
          </a:p>
        </p:txBody>
      </p:sp>
      <p:graphicFrame>
        <p:nvGraphicFramePr>
          <p:cNvPr id="4" name="Content Placeholder 3"/>
          <p:cNvGraphicFramePr>
            <a:graphicFrameLocks noGrp="1"/>
          </p:cNvGraphicFramePr>
          <p:nvPr>
            <p:ph type="chart" idx="1"/>
          </p:nvPr>
        </p:nvGraphicFramePr>
        <p:xfrm>
          <a:off x="469900" y="1300163"/>
          <a:ext cx="8243888" cy="4872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H.S.A IRS Annual Contribution Limits</a:t>
            </a:r>
            <a:endParaRPr lang="en-US" dirty="0"/>
          </a:p>
        </p:txBody>
      </p:sp>
      <p:sp>
        <p:nvSpPr>
          <p:cNvPr id="3" name="Content Placeholder 2"/>
          <p:cNvSpPr>
            <a:spLocks noGrp="1"/>
          </p:cNvSpPr>
          <p:nvPr>
            <p:ph idx="1"/>
          </p:nvPr>
        </p:nvSpPr>
        <p:spPr/>
        <p:txBody>
          <a:bodyPr/>
          <a:lstStyle/>
          <a:p>
            <a:r>
              <a:rPr lang="en-US" dirty="0" smtClean="0">
                <a:solidFill>
                  <a:schemeClr val="tx2"/>
                </a:solidFill>
              </a:rPr>
              <a:t>The total annual 2014 HSA contribution allowed by the IRS is $3300/single and $6550/family. </a:t>
            </a:r>
          </a:p>
          <a:p>
            <a:pPr lvl="1"/>
            <a:r>
              <a:rPr lang="en-US" dirty="0" smtClean="0">
                <a:solidFill>
                  <a:schemeClr val="tx2"/>
                </a:solidFill>
              </a:rPr>
              <a:t>This includes any employer contribution . </a:t>
            </a:r>
          </a:p>
          <a:p>
            <a:r>
              <a:rPr lang="en-US" dirty="0" smtClean="0">
                <a:solidFill>
                  <a:schemeClr val="tx2"/>
                </a:solidFill>
              </a:rPr>
              <a:t>If you are age 55 or older in 2013, you may contribute an additional $1000. </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42325" cy="719137"/>
          </a:xfrm>
        </p:spPr>
        <p:txBody>
          <a:bodyPr/>
          <a:lstStyle/>
          <a:p>
            <a:pPr algn="ctr"/>
            <a:r>
              <a:rPr lang="en-US" dirty="0" smtClean="0"/>
              <a:t>Who is NOT eligible for an HSA</a:t>
            </a:r>
            <a:endParaRPr lang="en-US" dirty="0"/>
          </a:p>
        </p:txBody>
      </p:sp>
      <p:sp>
        <p:nvSpPr>
          <p:cNvPr id="3" name="Content Placeholder 2"/>
          <p:cNvSpPr>
            <a:spLocks noGrp="1"/>
          </p:cNvSpPr>
          <p:nvPr>
            <p:ph idx="1"/>
          </p:nvPr>
        </p:nvSpPr>
        <p:spPr/>
        <p:txBody>
          <a:bodyPr/>
          <a:lstStyle/>
          <a:p>
            <a:r>
              <a:rPr lang="en-US" sz="1800" dirty="0" smtClean="0"/>
              <a:t>Examples of “1st dollar” medical benefits that make someone </a:t>
            </a:r>
            <a:r>
              <a:rPr lang="en-US" sz="1800" b="1" u="sng" dirty="0" smtClean="0"/>
              <a:t>ineligible</a:t>
            </a:r>
            <a:r>
              <a:rPr lang="en-US" sz="1800" b="1" dirty="0" smtClean="0"/>
              <a:t> </a:t>
            </a:r>
            <a:r>
              <a:rPr lang="en-US" sz="1800" dirty="0" smtClean="0"/>
              <a:t>for an H.S.A. per IRS guidelines: </a:t>
            </a:r>
          </a:p>
          <a:p>
            <a:endParaRPr lang="en-US" sz="1600" dirty="0" smtClean="0"/>
          </a:p>
          <a:p>
            <a:pPr lvl="1"/>
            <a:r>
              <a:rPr lang="en-US" sz="1600" dirty="0" smtClean="0"/>
              <a:t>*Medicare</a:t>
            </a:r>
          </a:p>
          <a:p>
            <a:pPr lvl="1"/>
            <a:r>
              <a:rPr lang="en-US" sz="1600" dirty="0" smtClean="0"/>
              <a:t>SSID (social security disability insurance)</a:t>
            </a:r>
          </a:p>
          <a:p>
            <a:pPr lvl="1"/>
            <a:r>
              <a:rPr lang="en-US" sz="1600" dirty="0" err="1" smtClean="0"/>
              <a:t>Tricare</a:t>
            </a:r>
            <a:r>
              <a:rPr lang="en-US" sz="1600" dirty="0" smtClean="0"/>
              <a:t> Coverage</a:t>
            </a:r>
          </a:p>
          <a:p>
            <a:pPr lvl="1"/>
            <a:r>
              <a:rPr lang="en-US" sz="1600" dirty="0" smtClean="0"/>
              <a:t>Full Medical Flexible Spending Arrangements (HRA)</a:t>
            </a:r>
          </a:p>
          <a:p>
            <a:pPr lvl="1"/>
            <a:r>
              <a:rPr lang="en-US" sz="1600" b="1" dirty="0" smtClean="0"/>
              <a:t>Adult Children – that do not qualify as a your tax dependent (IRS Publication 502)</a:t>
            </a:r>
          </a:p>
          <a:p>
            <a:pPr lvl="1"/>
            <a:r>
              <a:rPr lang="en-US" sz="1600" dirty="0" smtClean="0"/>
              <a:t>Covered by a spouses FSA or HRA plan </a:t>
            </a:r>
            <a:r>
              <a:rPr lang="en-US" sz="1400" dirty="0" smtClean="0"/>
              <a:t>(you cannot have an HSA if you are covered by your spouses plan that can pay for any of your medical expenses with an FSA or HRA before your HSA health plans deductible is met)</a:t>
            </a:r>
          </a:p>
          <a:p>
            <a:pPr lvl="1"/>
            <a:endParaRPr lang="en-US" sz="1400" dirty="0" smtClean="0"/>
          </a:p>
          <a:p>
            <a:pPr lvl="1">
              <a:buFontTx/>
              <a:buNone/>
            </a:pPr>
            <a:r>
              <a:rPr lang="en-US" sz="1600" dirty="0" smtClean="0">
                <a:solidFill>
                  <a:schemeClr val="bg2"/>
                </a:solidFill>
              </a:rPr>
              <a:t>*</a:t>
            </a:r>
            <a:r>
              <a:rPr lang="en-US" sz="1400" dirty="0" smtClean="0">
                <a:solidFill>
                  <a:schemeClr val="bg2"/>
                </a:solidFill>
              </a:rPr>
              <a:t>If an eligible person isn’t enrolled in Medicare, even though that individual has reached age 65, the person can contribute to an HSA until the month they enroll in Medicare. Also can contribute “catch up” contributions until enrolled in Medicare. (you can continue to use your HSA care expenses, but you can no longer make contributions to your HSA savings account)</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411163" y="265113"/>
            <a:ext cx="8285162" cy="641350"/>
          </a:xfrm>
        </p:spPr>
        <p:txBody>
          <a:bodyPr>
            <a:spAutoFit/>
          </a:bodyPr>
          <a:lstStyle/>
          <a:p>
            <a:pPr eaLnBrk="1" hangingPunct="1"/>
            <a:r>
              <a:rPr lang="en-US" sz="3600" smtClean="0">
                <a:solidFill>
                  <a:srgbClr val="7A0F04"/>
                </a:solidFill>
              </a:rPr>
              <a:t>Lincoln Financial Group</a:t>
            </a:r>
          </a:p>
        </p:txBody>
      </p:sp>
      <p:sp>
        <p:nvSpPr>
          <p:cNvPr id="20483" name="Content Placeholder 2"/>
          <p:cNvSpPr>
            <a:spLocks noGrp="1"/>
          </p:cNvSpPr>
          <p:nvPr>
            <p:ph idx="4294967295"/>
          </p:nvPr>
        </p:nvSpPr>
        <p:spPr>
          <a:xfrm>
            <a:off x="457200" y="585788"/>
            <a:ext cx="8543925" cy="5586141"/>
          </a:xfrm>
        </p:spPr>
        <p:txBody>
          <a:bodyPr>
            <a:spAutoFit/>
          </a:bodyPr>
          <a:lstStyle/>
          <a:p>
            <a:pPr marL="0" indent="0" eaLnBrk="1" hangingPunct="1">
              <a:buFontTx/>
              <a:buNone/>
            </a:pPr>
            <a:endParaRPr lang="en-US" sz="2800" b="1" dirty="0" smtClean="0">
              <a:solidFill>
                <a:srgbClr val="000000"/>
              </a:solidFill>
            </a:endParaRPr>
          </a:p>
          <a:p>
            <a:pPr marL="0" indent="0" eaLnBrk="1" hangingPunct="1"/>
            <a:r>
              <a:rPr lang="en-US" sz="2500" dirty="0" smtClean="0">
                <a:solidFill>
                  <a:srgbClr val="000000"/>
                </a:solidFill>
              </a:rPr>
              <a:t>	Employer Paid Life Insurance </a:t>
            </a:r>
          </a:p>
          <a:p>
            <a:pPr marL="0" indent="0" eaLnBrk="1" hangingPunct="1"/>
            <a:r>
              <a:rPr lang="en-US" sz="2500" dirty="0" smtClean="0">
                <a:solidFill>
                  <a:srgbClr val="000000"/>
                </a:solidFill>
              </a:rPr>
              <a:t>	Employer Paid Long Term Disability</a:t>
            </a:r>
          </a:p>
          <a:p>
            <a:pPr marL="0" indent="0" eaLnBrk="1" hangingPunct="1"/>
            <a:r>
              <a:rPr lang="en-US" sz="2500" dirty="0" smtClean="0">
                <a:solidFill>
                  <a:srgbClr val="000000"/>
                </a:solidFill>
              </a:rPr>
              <a:t>         Voluntary Life Insurance</a:t>
            </a:r>
          </a:p>
          <a:p>
            <a:pPr marL="0" indent="0" eaLnBrk="1" hangingPunct="1"/>
            <a:r>
              <a:rPr lang="en-US" sz="2500" dirty="0" smtClean="0">
                <a:solidFill>
                  <a:srgbClr val="000000"/>
                </a:solidFill>
              </a:rPr>
              <a:t>         Voluntary AD&amp;D Insurance</a:t>
            </a:r>
          </a:p>
          <a:p>
            <a:pPr marL="0" indent="0" eaLnBrk="1" hangingPunct="1"/>
            <a:r>
              <a:rPr lang="en-US" sz="2500" dirty="0" smtClean="0">
                <a:solidFill>
                  <a:srgbClr val="000000"/>
                </a:solidFill>
              </a:rPr>
              <a:t>	Voluntary Short Term Disability</a:t>
            </a:r>
          </a:p>
          <a:p>
            <a:pPr marL="0" indent="0" eaLnBrk="1" hangingPunct="1"/>
            <a:r>
              <a:rPr lang="en-US" sz="2500" dirty="0" smtClean="0">
                <a:solidFill>
                  <a:srgbClr val="000000"/>
                </a:solidFill>
              </a:rPr>
              <a:t>	Voluntary Accident Plan Benefit</a:t>
            </a:r>
          </a:p>
          <a:p>
            <a:pPr lvl="1" eaLnBrk="1" hangingPunct="1">
              <a:buFontTx/>
              <a:buNone/>
            </a:pPr>
            <a:endParaRPr lang="en-US" sz="2000" b="1" i="1" dirty="0" smtClean="0"/>
          </a:p>
          <a:p>
            <a:pPr lvl="1" eaLnBrk="1" hangingPunct="1">
              <a:buFontTx/>
              <a:buNone/>
            </a:pPr>
            <a:r>
              <a:rPr lang="en-US" sz="2000" b="1" i="1" dirty="0" smtClean="0"/>
              <a:t>If you do not wish to change coverage, then mark that box and just turn it in with your other enrollment forms.</a:t>
            </a:r>
          </a:p>
          <a:p>
            <a:pPr marL="0" indent="0" eaLnBrk="1" hangingPunct="1">
              <a:buFontTx/>
              <a:buNone/>
            </a:pPr>
            <a:endParaRPr lang="en-US" sz="2400" dirty="0" smtClean="0"/>
          </a:p>
        </p:txBody>
      </p:sp>
      <p:sp>
        <p:nvSpPr>
          <p:cNvPr id="20484" name="Slide Number Placeholder 3"/>
          <p:cNvSpPr txBox="1">
            <a:spLocks noGrp="1"/>
          </p:cNvSpPr>
          <p:nvPr/>
        </p:nvSpPr>
        <p:spPr bwMode="black">
          <a:xfrm>
            <a:off x="8505825" y="639127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200">
                <a:solidFill>
                  <a:schemeClr val="tx1"/>
                </a:solidFill>
                <a:latin typeface="Arial" panose="020B0604020202020204" pitchFamily="34" charset="0"/>
                <a:ea typeface="ヒラギノ角ゴ Pro W3"/>
                <a:cs typeface="ヒラギノ角ゴ Pro W3"/>
              </a:defRPr>
            </a:lvl1pPr>
            <a:lvl2pPr marL="742950" indent="-285750" eaLnBrk="0" hangingPunct="0">
              <a:defRPr sz="2200">
                <a:solidFill>
                  <a:schemeClr val="tx1"/>
                </a:solidFill>
                <a:latin typeface="Arial" panose="020B0604020202020204" pitchFamily="34" charset="0"/>
                <a:ea typeface="ヒラギノ角ゴ Pro W3"/>
                <a:cs typeface="ヒラギノ角ゴ Pro W3"/>
              </a:defRPr>
            </a:lvl2pPr>
            <a:lvl3pPr marL="1143000" indent="-228600" eaLnBrk="0" hangingPunct="0">
              <a:defRPr sz="2200">
                <a:solidFill>
                  <a:schemeClr val="tx1"/>
                </a:solidFill>
                <a:latin typeface="Arial" panose="020B0604020202020204" pitchFamily="34" charset="0"/>
                <a:ea typeface="ヒラギノ角ゴ Pro W3"/>
                <a:cs typeface="ヒラギノ角ゴ Pro W3"/>
              </a:defRPr>
            </a:lvl3pPr>
            <a:lvl4pPr marL="1600200" indent="-228600" eaLnBrk="0" hangingPunct="0">
              <a:defRPr sz="2200">
                <a:solidFill>
                  <a:schemeClr val="tx1"/>
                </a:solidFill>
                <a:latin typeface="Arial" panose="020B0604020202020204" pitchFamily="34" charset="0"/>
                <a:ea typeface="ヒラギノ角ゴ Pro W3"/>
                <a:cs typeface="ヒラギノ角ゴ Pro W3"/>
              </a:defRPr>
            </a:lvl4pPr>
            <a:lvl5pPr marL="2057400" indent="-228600" eaLnBrk="0" hangingPunct="0">
              <a:defRPr sz="2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200">
                <a:solidFill>
                  <a:schemeClr val="tx1"/>
                </a:solidFill>
                <a:latin typeface="Arial" panose="020B0604020202020204" pitchFamily="34" charset="0"/>
                <a:ea typeface="ヒラギノ角ゴ Pro W3"/>
                <a:cs typeface="ヒラギノ角ゴ Pro W3"/>
              </a:defRPr>
            </a:lvl9pPr>
          </a:lstStyle>
          <a:p>
            <a:pPr algn="r"/>
            <a:endParaRPr lang="en-US" sz="1000">
              <a:ea typeface="MS PGothic" panose="020B0600070205080204" pitchFamily="34" charset="-128"/>
            </a:endParaRPr>
          </a:p>
        </p:txBody>
      </p:sp>
      <p:pic>
        <p:nvPicPr>
          <p:cNvPr id="20485" name="Picture 5" descr="JP Letterhead_no address"/>
          <p:cNvPicPr>
            <a:picLocks noChangeAspect="1" noChangeArrowheads="1"/>
          </p:cNvPicPr>
          <p:nvPr/>
        </p:nvPicPr>
        <p:blipFill>
          <a:blip r:embed="rId3" cstate="print">
            <a:extLst>
              <a:ext uri="{28A0092B-C50C-407E-A947-70E740481C1C}">
                <a14:useLocalDpi xmlns:a14="http://schemas.microsoft.com/office/drawing/2010/main" val="0"/>
              </a:ext>
            </a:extLst>
          </a:blip>
          <a:srcRect l="9529" t="10857" r="8000" b="67714"/>
          <a:stretch>
            <a:fillRect/>
          </a:stretch>
        </p:blipFill>
        <p:spPr bwMode="auto">
          <a:xfrm>
            <a:off x="457200" y="6019800"/>
            <a:ext cx="8153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Lincoln Financial Group logo">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6096000"/>
            <a:ext cx="16192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389356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411163" y="295275"/>
            <a:ext cx="8285162" cy="579438"/>
          </a:xfrm>
        </p:spPr>
        <p:txBody>
          <a:bodyPr>
            <a:spAutoFit/>
          </a:bodyPr>
          <a:lstStyle/>
          <a:p>
            <a:pPr eaLnBrk="1" hangingPunct="1"/>
            <a:r>
              <a:rPr lang="en-US" sz="3200" smtClean="0">
                <a:solidFill>
                  <a:srgbClr val="7A0F04"/>
                </a:solidFill>
              </a:rPr>
              <a:t>Employer Paid Life and Long Term Disability</a:t>
            </a:r>
          </a:p>
        </p:txBody>
      </p:sp>
      <p:sp>
        <p:nvSpPr>
          <p:cNvPr id="21507" name="Content Placeholder 2"/>
          <p:cNvSpPr>
            <a:spLocks noGrp="1"/>
          </p:cNvSpPr>
          <p:nvPr>
            <p:ph idx="4294967295"/>
          </p:nvPr>
        </p:nvSpPr>
        <p:spPr>
          <a:xfrm>
            <a:off x="762000" y="1219200"/>
            <a:ext cx="6477000" cy="4664075"/>
          </a:xfrm>
        </p:spPr>
        <p:txBody>
          <a:bodyPr>
            <a:spAutoFit/>
          </a:bodyPr>
          <a:lstStyle/>
          <a:p>
            <a:pPr marL="0" indent="0" eaLnBrk="1" hangingPunct="1">
              <a:buFontTx/>
              <a:buNone/>
            </a:pPr>
            <a:r>
              <a:rPr lang="en-US" sz="3000" smtClean="0">
                <a:solidFill>
                  <a:srgbClr val="000000"/>
                </a:solidFill>
              </a:rPr>
              <a:t>Life Insurance Benefit</a:t>
            </a:r>
            <a:endParaRPr lang="en-US" sz="2500" smtClean="0">
              <a:solidFill>
                <a:srgbClr val="000000"/>
              </a:solidFill>
            </a:endParaRPr>
          </a:p>
          <a:p>
            <a:pPr lvl="1" eaLnBrk="1" hangingPunct="1"/>
            <a:r>
              <a:rPr lang="en-US" sz="2100" smtClean="0">
                <a:solidFill>
                  <a:srgbClr val="000000"/>
                </a:solidFill>
              </a:rPr>
              <a:t>$20,000 Employee Term Life Insurance</a:t>
            </a:r>
          </a:p>
          <a:p>
            <a:pPr marL="0" indent="0" eaLnBrk="1" hangingPunct="1"/>
            <a:endParaRPr lang="en-US" sz="2500" smtClean="0">
              <a:solidFill>
                <a:srgbClr val="000000"/>
              </a:solidFill>
            </a:endParaRPr>
          </a:p>
          <a:p>
            <a:pPr marL="0" indent="0" eaLnBrk="1" hangingPunct="1">
              <a:buFontTx/>
              <a:buNone/>
            </a:pPr>
            <a:r>
              <a:rPr lang="en-US" sz="3000" smtClean="0">
                <a:solidFill>
                  <a:srgbClr val="000000"/>
                </a:solidFill>
              </a:rPr>
              <a:t>Long Term Disability Benefit</a:t>
            </a:r>
          </a:p>
          <a:p>
            <a:pPr lvl="1" eaLnBrk="1" hangingPunct="1"/>
            <a:r>
              <a:rPr lang="en-US" sz="2100" smtClean="0">
                <a:solidFill>
                  <a:srgbClr val="000000"/>
                </a:solidFill>
              </a:rPr>
              <a:t>60% of your wages +</a:t>
            </a:r>
          </a:p>
          <a:p>
            <a:pPr lvl="1" eaLnBrk="1" hangingPunct="1"/>
            <a:r>
              <a:rPr lang="en-US" sz="2100" smtClean="0">
                <a:solidFill>
                  <a:srgbClr val="000000"/>
                </a:solidFill>
              </a:rPr>
              <a:t>10% progressive Income benefit </a:t>
            </a:r>
          </a:p>
          <a:p>
            <a:pPr lvl="1" eaLnBrk="1" hangingPunct="1"/>
            <a:r>
              <a:rPr lang="en-US" sz="2100" smtClean="0">
                <a:solidFill>
                  <a:srgbClr val="000000"/>
                </a:solidFill>
              </a:rPr>
              <a:t>70% total income benefit up to $6000/month</a:t>
            </a:r>
          </a:p>
          <a:p>
            <a:pPr lvl="1" eaLnBrk="1" hangingPunct="1"/>
            <a:r>
              <a:rPr lang="en-US" sz="2100" smtClean="0">
                <a:solidFill>
                  <a:srgbClr val="000000"/>
                </a:solidFill>
              </a:rPr>
              <a:t>Benefit begins on 91</a:t>
            </a:r>
            <a:r>
              <a:rPr lang="en-US" sz="2100" baseline="30000" smtClean="0">
                <a:solidFill>
                  <a:srgbClr val="000000"/>
                </a:solidFill>
              </a:rPr>
              <a:t>st</a:t>
            </a:r>
            <a:r>
              <a:rPr lang="en-US" sz="2100" smtClean="0">
                <a:solidFill>
                  <a:srgbClr val="000000"/>
                </a:solidFill>
              </a:rPr>
              <a:t> day</a:t>
            </a:r>
          </a:p>
          <a:p>
            <a:pPr marL="0" indent="0" eaLnBrk="1" hangingPunct="1"/>
            <a:endParaRPr lang="en-US" sz="3300" smtClean="0"/>
          </a:p>
          <a:p>
            <a:pPr marL="0" indent="0" eaLnBrk="1" hangingPunct="1">
              <a:buFontTx/>
              <a:buNone/>
            </a:pPr>
            <a:endParaRPr lang="en-US" smtClean="0"/>
          </a:p>
        </p:txBody>
      </p:sp>
      <p:pic>
        <p:nvPicPr>
          <p:cNvPr id="21508" name="Picture 7" descr="JP Letterhead_no address"/>
          <p:cNvPicPr>
            <a:picLocks noChangeAspect="1" noChangeArrowheads="1"/>
          </p:cNvPicPr>
          <p:nvPr/>
        </p:nvPicPr>
        <p:blipFill>
          <a:blip r:embed="rId3" cstate="print">
            <a:extLst>
              <a:ext uri="{28A0092B-C50C-407E-A947-70E740481C1C}">
                <a14:useLocalDpi xmlns:a14="http://schemas.microsoft.com/office/drawing/2010/main" val="0"/>
              </a:ext>
            </a:extLst>
          </a:blip>
          <a:srcRect l="9529" t="10857" r="8000" b="67714"/>
          <a:stretch>
            <a:fillRect/>
          </a:stretch>
        </p:blipFill>
        <p:spPr bwMode="auto">
          <a:xfrm>
            <a:off x="457200" y="6019800"/>
            <a:ext cx="8153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8" descr="Lincoln Financial Group logo">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6096000"/>
            <a:ext cx="16192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591224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76200"/>
            <a:ext cx="8001000" cy="838200"/>
          </a:xfrm>
        </p:spPr>
        <p:txBody>
          <a:bodyPr>
            <a:noAutofit/>
          </a:bodyPr>
          <a:lstStyle/>
          <a:p>
            <a:pPr algn="ctr"/>
            <a:r>
              <a:rPr lang="en-US" sz="2400" b="1" dirty="0" smtClean="0"/>
              <a:t>KRESA Renewal Process</a:t>
            </a:r>
            <a:endParaRPr lang="en-US" sz="2400" b="1" dirty="0"/>
          </a:p>
        </p:txBody>
      </p:sp>
      <p:sp>
        <p:nvSpPr>
          <p:cNvPr id="7" name="TextBox 6"/>
          <p:cNvSpPr txBox="1"/>
          <p:nvPr/>
        </p:nvSpPr>
        <p:spPr>
          <a:xfrm>
            <a:off x="838200" y="1524000"/>
            <a:ext cx="7620000" cy="3970318"/>
          </a:xfrm>
          <a:prstGeom prst="rect">
            <a:avLst/>
          </a:prstGeom>
          <a:noFill/>
        </p:spPr>
        <p:txBody>
          <a:bodyPr wrap="square" rtlCol="0">
            <a:spAutoFit/>
          </a:bodyPr>
          <a:lstStyle/>
          <a:p>
            <a:r>
              <a:rPr lang="en-US" dirty="0" smtClean="0"/>
              <a:t>Oct 7</a:t>
            </a:r>
            <a:r>
              <a:rPr lang="en-US" baseline="30000" dirty="0" smtClean="0"/>
              <a:t>th</a:t>
            </a:r>
            <a:r>
              <a:rPr lang="en-US" dirty="0" smtClean="0"/>
              <a:t> KRESA received our renewal rate information – 31% increase or $1.1 million more in premiums without H.S.A. contributions.</a:t>
            </a:r>
          </a:p>
          <a:p>
            <a:endParaRPr lang="en-US" dirty="0"/>
          </a:p>
          <a:p>
            <a:r>
              <a:rPr lang="en-US" dirty="0" smtClean="0"/>
              <a:t>Reviewed options with Lighthouse including $2000/$4000 deductible plan, self funding again, 80%/60% plan, and other quote results.</a:t>
            </a:r>
          </a:p>
          <a:p>
            <a:endParaRPr lang="en-US" dirty="0"/>
          </a:p>
          <a:p>
            <a:r>
              <a:rPr lang="en-US" dirty="0" smtClean="0"/>
              <a:t>Decided to meet with another option, Gallagher Benefits and the West Michigan Health Insurance Pool.  Requested a quote.</a:t>
            </a:r>
          </a:p>
          <a:p>
            <a:endParaRPr lang="en-US" dirty="0"/>
          </a:p>
          <a:p>
            <a:r>
              <a:rPr lang="en-US" dirty="0" smtClean="0"/>
              <a:t>Reviewed best options with EAC, Cabinet, and the Board.  Based on the goals to stay within cap and to give employees the best coverage for the lowest out of pocket cost we can, we recommended we go with the WMHIP and offer two options to employees so they can choose the best plan that meets their needs.</a:t>
            </a:r>
            <a:endParaRPr lang="en-US" dirty="0"/>
          </a:p>
        </p:txBody>
      </p:sp>
    </p:spTree>
    <p:extLst>
      <p:ext uri="{BB962C8B-B14F-4D97-AF65-F5344CB8AC3E}">
        <p14:creationId xmlns:p14="http://schemas.microsoft.com/office/powerpoint/2010/main" val="39163277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411163" y="295275"/>
            <a:ext cx="8285162" cy="579438"/>
          </a:xfrm>
        </p:spPr>
        <p:txBody>
          <a:bodyPr>
            <a:spAutoFit/>
          </a:bodyPr>
          <a:lstStyle/>
          <a:p>
            <a:pPr eaLnBrk="1" hangingPunct="1"/>
            <a:r>
              <a:rPr lang="en-US" sz="3200" smtClean="0">
                <a:solidFill>
                  <a:srgbClr val="7A0F04"/>
                </a:solidFill>
              </a:rPr>
              <a:t>Employee Voluntary Coverage Options</a:t>
            </a:r>
          </a:p>
        </p:txBody>
      </p:sp>
      <p:sp>
        <p:nvSpPr>
          <p:cNvPr id="22531" name="Content Placeholder 2"/>
          <p:cNvSpPr>
            <a:spLocks noGrp="1"/>
          </p:cNvSpPr>
          <p:nvPr>
            <p:ph idx="4294967295"/>
          </p:nvPr>
        </p:nvSpPr>
        <p:spPr>
          <a:xfrm>
            <a:off x="381000" y="914400"/>
            <a:ext cx="8229600" cy="5361464"/>
          </a:xfrm>
        </p:spPr>
        <p:txBody>
          <a:bodyPr>
            <a:spAutoFit/>
          </a:bodyPr>
          <a:lstStyle/>
          <a:p>
            <a:pPr marL="0" indent="0" eaLnBrk="1" hangingPunct="1">
              <a:buFontTx/>
              <a:buNone/>
            </a:pPr>
            <a:r>
              <a:rPr lang="en-US" sz="1600" b="1" dirty="0" smtClean="0">
                <a:solidFill>
                  <a:srgbClr val="000000"/>
                </a:solidFill>
              </a:rPr>
              <a:t>Voluntary Life Insurance</a:t>
            </a:r>
          </a:p>
          <a:p>
            <a:pPr lvl="1" eaLnBrk="1" hangingPunct="1"/>
            <a:r>
              <a:rPr lang="en-US" sz="1600" dirty="0" smtClean="0">
                <a:solidFill>
                  <a:srgbClr val="000000"/>
                </a:solidFill>
              </a:rPr>
              <a:t>Employee - $10K increments up to 5x salary - $500k max</a:t>
            </a:r>
          </a:p>
          <a:p>
            <a:pPr lvl="1" eaLnBrk="1" hangingPunct="1"/>
            <a:r>
              <a:rPr lang="en-US" sz="1600" dirty="0" smtClean="0">
                <a:solidFill>
                  <a:srgbClr val="000000"/>
                </a:solidFill>
              </a:rPr>
              <a:t>Spouse - $5K increments up to 2.5x </a:t>
            </a:r>
            <a:r>
              <a:rPr lang="en-US" sz="1600" dirty="0" err="1" smtClean="0">
                <a:solidFill>
                  <a:srgbClr val="000000"/>
                </a:solidFill>
              </a:rPr>
              <a:t>emp</a:t>
            </a:r>
            <a:r>
              <a:rPr lang="en-US" sz="1600" dirty="0" smtClean="0">
                <a:solidFill>
                  <a:srgbClr val="000000"/>
                </a:solidFill>
              </a:rPr>
              <a:t> salary - $250k max</a:t>
            </a:r>
          </a:p>
          <a:p>
            <a:pPr lvl="1" eaLnBrk="1" hangingPunct="1"/>
            <a:r>
              <a:rPr lang="en-US" sz="1600" dirty="0" err="1" smtClean="0">
                <a:solidFill>
                  <a:srgbClr val="000000"/>
                </a:solidFill>
              </a:rPr>
              <a:t>Dep</a:t>
            </a:r>
            <a:r>
              <a:rPr lang="en-US" sz="1600" dirty="0" smtClean="0">
                <a:solidFill>
                  <a:srgbClr val="000000"/>
                </a:solidFill>
              </a:rPr>
              <a:t> Children – 4 options</a:t>
            </a:r>
            <a:r>
              <a:rPr lang="en-US" sz="2000" dirty="0" smtClean="0">
                <a:solidFill>
                  <a:srgbClr val="000000"/>
                </a:solidFill>
              </a:rPr>
              <a:t> -  </a:t>
            </a:r>
            <a:r>
              <a:rPr lang="en-US" sz="1400" dirty="0" smtClean="0">
                <a:solidFill>
                  <a:srgbClr val="000000"/>
                </a:solidFill>
              </a:rPr>
              <a:t>$2500    $5000     $7,500    $10,000</a:t>
            </a:r>
          </a:p>
          <a:p>
            <a:pPr lvl="1" eaLnBrk="1" hangingPunct="1"/>
            <a:endParaRPr lang="en-US" sz="1200" dirty="0" smtClean="0">
              <a:solidFill>
                <a:srgbClr val="000000"/>
              </a:solidFill>
            </a:endParaRPr>
          </a:p>
          <a:p>
            <a:pPr marL="0" indent="0" eaLnBrk="1" hangingPunct="1">
              <a:buFontTx/>
              <a:buNone/>
            </a:pPr>
            <a:r>
              <a:rPr lang="en-US" sz="1600" b="1" dirty="0" smtClean="0">
                <a:solidFill>
                  <a:srgbClr val="000000"/>
                </a:solidFill>
              </a:rPr>
              <a:t>Voluntary AD&amp;D Insurance</a:t>
            </a:r>
          </a:p>
          <a:p>
            <a:pPr lvl="1" eaLnBrk="1" hangingPunct="1"/>
            <a:r>
              <a:rPr lang="en-US" sz="1600" dirty="0" smtClean="0">
                <a:solidFill>
                  <a:srgbClr val="000000"/>
                </a:solidFill>
              </a:rPr>
              <a:t>Employee - $10k increments but no more than 5x salary</a:t>
            </a:r>
          </a:p>
          <a:p>
            <a:pPr lvl="1" eaLnBrk="1" hangingPunct="1"/>
            <a:r>
              <a:rPr lang="en-US" sz="1600" dirty="0" smtClean="0">
                <a:solidFill>
                  <a:srgbClr val="000000"/>
                </a:solidFill>
              </a:rPr>
              <a:t>Spouse - $5k increments up to 100% of employee election</a:t>
            </a:r>
          </a:p>
          <a:p>
            <a:pPr lvl="1" eaLnBrk="1" hangingPunct="1"/>
            <a:r>
              <a:rPr lang="en-US" sz="1600" dirty="0" err="1" smtClean="0">
                <a:solidFill>
                  <a:srgbClr val="000000"/>
                </a:solidFill>
              </a:rPr>
              <a:t>Dep</a:t>
            </a:r>
            <a:r>
              <a:rPr lang="en-US" sz="1600" dirty="0" smtClean="0">
                <a:solidFill>
                  <a:srgbClr val="000000"/>
                </a:solidFill>
              </a:rPr>
              <a:t> Children - $2k increments up to $10,000</a:t>
            </a:r>
          </a:p>
          <a:p>
            <a:pPr lvl="1" eaLnBrk="1" hangingPunct="1"/>
            <a:endParaRPr lang="en-US" sz="1600" dirty="0" smtClean="0">
              <a:solidFill>
                <a:srgbClr val="000000"/>
              </a:solidFill>
            </a:endParaRPr>
          </a:p>
          <a:p>
            <a:pPr marL="0" indent="0" eaLnBrk="1" hangingPunct="1">
              <a:buFontTx/>
              <a:buNone/>
            </a:pPr>
            <a:r>
              <a:rPr lang="en-US" sz="1600" b="1" dirty="0" smtClean="0">
                <a:solidFill>
                  <a:srgbClr val="000000"/>
                </a:solidFill>
              </a:rPr>
              <a:t>Voluntary Short Term Disability Benefit – </a:t>
            </a:r>
            <a:r>
              <a:rPr lang="en-US" sz="1600" b="1" i="1" dirty="0" smtClean="0">
                <a:solidFill>
                  <a:srgbClr val="000000"/>
                </a:solidFill>
              </a:rPr>
              <a:t>Enhanced Benefits at a Lower Cost</a:t>
            </a:r>
          </a:p>
          <a:p>
            <a:pPr lvl="1" eaLnBrk="1" hangingPunct="1"/>
            <a:r>
              <a:rPr lang="en-US" sz="1600" dirty="0" smtClean="0">
                <a:solidFill>
                  <a:srgbClr val="000000"/>
                </a:solidFill>
              </a:rPr>
              <a:t>60% of your wages min $100/</a:t>
            </a:r>
            <a:r>
              <a:rPr lang="en-US" sz="1600" dirty="0" err="1" smtClean="0">
                <a:solidFill>
                  <a:srgbClr val="000000"/>
                </a:solidFill>
              </a:rPr>
              <a:t>wk</a:t>
            </a:r>
            <a:r>
              <a:rPr lang="en-US" sz="1600" dirty="0" smtClean="0">
                <a:solidFill>
                  <a:srgbClr val="000000"/>
                </a:solidFill>
              </a:rPr>
              <a:t> – max $1,200/</a:t>
            </a:r>
            <a:r>
              <a:rPr lang="en-US" sz="1600" dirty="0" err="1" smtClean="0">
                <a:solidFill>
                  <a:srgbClr val="000000"/>
                </a:solidFill>
              </a:rPr>
              <a:t>wk</a:t>
            </a:r>
            <a:endParaRPr lang="en-US" sz="1600" dirty="0" smtClean="0">
              <a:solidFill>
                <a:srgbClr val="000000"/>
              </a:solidFill>
            </a:endParaRPr>
          </a:p>
          <a:p>
            <a:pPr lvl="1" eaLnBrk="1" hangingPunct="1"/>
            <a:r>
              <a:rPr lang="en-US" sz="1600" dirty="0" smtClean="0">
                <a:solidFill>
                  <a:srgbClr val="000000"/>
                </a:solidFill>
              </a:rPr>
              <a:t>Begins 1</a:t>
            </a:r>
            <a:r>
              <a:rPr lang="en-US" sz="1600" baseline="30000" dirty="0" smtClean="0">
                <a:solidFill>
                  <a:srgbClr val="000000"/>
                </a:solidFill>
              </a:rPr>
              <a:t>st</a:t>
            </a:r>
            <a:r>
              <a:rPr lang="en-US" sz="1600" dirty="0" smtClean="0">
                <a:solidFill>
                  <a:srgbClr val="000000"/>
                </a:solidFill>
              </a:rPr>
              <a:t> day accident / 8</a:t>
            </a:r>
            <a:r>
              <a:rPr lang="en-US" sz="1600" baseline="30000" dirty="0" smtClean="0">
                <a:solidFill>
                  <a:srgbClr val="000000"/>
                </a:solidFill>
              </a:rPr>
              <a:t>th</a:t>
            </a:r>
            <a:r>
              <a:rPr lang="en-US" sz="1600" dirty="0" smtClean="0">
                <a:solidFill>
                  <a:srgbClr val="000000"/>
                </a:solidFill>
              </a:rPr>
              <a:t> day of Illness </a:t>
            </a:r>
          </a:p>
          <a:p>
            <a:pPr lvl="1" eaLnBrk="1" hangingPunct="1"/>
            <a:r>
              <a:rPr lang="en-US" sz="1600" dirty="0" smtClean="0">
                <a:solidFill>
                  <a:srgbClr val="000000"/>
                </a:solidFill>
              </a:rPr>
              <a:t>Benefit duration is 13 weeks</a:t>
            </a:r>
          </a:p>
          <a:p>
            <a:pPr marL="0" indent="0" eaLnBrk="1" hangingPunct="1">
              <a:buFontTx/>
              <a:buNone/>
            </a:pPr>
            <a:r>
              <a:rPr lang="en-US" sz="1600" b="1" dirty="0" smtClean="0">
                <a:solidFill>
                  <a:srgbClr val="000000"/>
                </a:solidFill>
              </a:rPr>
              <a:t>Voluntary Accident Plan Benefit</a:t>
            </a:r>
          </a:p>
          <a:p>
            <a:pPr lvl="1" eaLnBrk="1" hangingPunct="1"/>
            <a:r>
              <a:rPr lang="en-US" sz="1600" dirty="0" smtClean="0">
                <a:solidFill>
                  <a:srgbClr val="000000"/>
                </a:solidFill>
              </a:rPr>
              <a:t>Receive payment for certain accidents/injuries</a:t>
            </a:r>
          </a:p>
          <a:p>
            <a:pPr marL="0" indent="0" eaLnBrk="1" hangingPunct="1"/>
            <a:endParaRPr lang="en-US" sz="1600" dirty="0" smtClean="0"/>
          </a:p>
        </p:txBody>
      </p:sp>
      <p:sp>
        <p:nvSpPr>
          <p:cNvPr id="22532" name="Slide Number Placeholder 3"/>
          <p:cNvSpPr txBox="1">
            <a:spLocks noGrp="1"/>
          </p:cNvSpPr>
          <p:nvPr/>
        </p:nvSpPr>
        <p:spPr bwMode="black">
          <a:xfrm>
            <a:off x="8505825" y="639127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200">
                <a:solidFill>
                  <a:schemeClr val="tx1"/>
                </a:solidFill>
                <a:latin typeface="Arial" panose="020B0604020202020204" pitchFamily="34" charset="0"/>
                <a:ea typeface="ヒラギノ角ゴ Pro W3"/>
                <a:cs typeface="ヒラギノ角ゴ Pro W3"/>
              </a:defRPr>
            </a:lvl1pPr>
            <a:lvl2pPr marL="742950" indent="-285750" eaLnBrk="0" hangingPunct="0">
              <a:defRPr sz="2200">
                <a:solidFill>
                  <a:schemeClr val="tx1"/>
                </a:solidFill>
                <a:latin typeface="Arial" panose="020B0604020202020204" pitchFamily="34" charset="0"/>
                <a:ea typeface="ヒラギノ角ゴ Pro W3"/>
                <a:cs typeface="ヒラギノ角ゴ Pro W3"/>
              </a:defRPr>
            </a:lvl2pPr>
            <a:lvl3pPr marL="1143000" indent="-228600" eaLnBrk="0" hangingPunct="0">
              <a:defRPr sz="2200">
                <a:solidFill>
                  <a:schemeClr val="tx1"/>
                </a:solidFill>
                <a:latin typeface="Arial" panose="020B0604020202020204" pitchFamily="34" charset="0"/>
                <a:ea typeface="ヒラギノ角ゴ Pro W3"/>
                <a:cs typeface="ヒラギノ角ゴ Pro W3"/>
              </a:defRPr>
            </a:lvl3pPr>
            <a:lvl4pPr marL="1600200" indent="-228600" eaLnBrk="0" hangingPunct="0">
              <a:defRPr sz="2200">
                <a:solidFill>
                  <a:schemeClr val="tx1"/>
                </a:solidFill>
                <a:latin typeface="Arial" panose="020B0604020202020204" pitchFamily="34" charset="0"/>
                <a:ea typeface="ヒラギノ角ゴ Pro W3"/>
                <a:cs typeface="ヒラギノ角ゴ Pro W3"/>
              </a:defRPr>
            </a:lvl4pPr>
            <a:lvl5pPr marL="2057400" indent="-228600" eaLnBrk="0" hangingPunct="0">
              <a:defRPr sz="2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200">
                <a:solidFill>
                  <a:schemeClr val="tx1"/>
                </a:solidFill>
                <a:latin typeface="Arial" panose="020B0604020202020204" pitchFamily="34" charset="0"/>
                <a:ea typeface="ヒラギノ角ゴ Pro W3"/>
                <a:cs typeface="ヒラギノ角ゴ Pro W3"/>
              </a:defRPr>
            </a:lvl9pPr>
          </a:lstStyle>
          <a:p>
            <a:pPr algn="r"/>
            <a:endParaRPr lang="en-US" sz="1000">
              <a:ea typeface="MS PGothic" panose="020B0600070205080204" pitchFamily="34" charset="-128"/>
            </a:endParaRPr>
          </a:p>
        </p:txBody>
      </p:sp>
      <p:pic>
        <p:nvPicPr>
          <p:cNvPr id="22533" name="Picture 5" descr="JP Letterhead_no address"/>
          <p:cNvPicPr>
            <a:picLocks noChangeAspect="1" noChangeArrowheads="1"/>
          </p:cNvPicPr>
          <p:nvPr/>
        </p:nvPicPr>
        <p:blipFill>
          <a:blip r:embed="rId3" cstate="print">
            <a:extLst>
              <a:ext uri="{28A0092B-C50C-407E-A947-70E740481C1C}">
                <a14:useLocalDpi xmlns:a14="http://schemas.microsoft.com/office/drawing/2010/main" val="0"/>
              </a:ext>
            </a:extLst>
          </a:blip>
          <a:srcRect l="9529" t="10857" r="8000" b="67714"/>
          <a:stretch>
            <a:fillRect/>
          </a:stretch>
        </p:blipFill>
        <p:spPr bwMode="auto">
          <a:xfrm>
            <a:off x="477044" y="6172200"/>
            <a:ext cx="8153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descr="Lincoln Financial Group logo">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6096000"/>
            <a:ext cx="16192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463838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411163" y="227013"/>
            <a:ext cx="8285162" cy="717550"/>
          </a:xfrm>
        </p:spPr>
        <p:txBody>
          <a:bodyPr>
            <a:spAutoFit/>
          </a:bodyPr>
          <a:lstStyle/>
          <a:p>
            <a:pPr eaLnBrk="1" hangingPunct="1"/>
            <a:r>
              <a:rPr lang="en-US" sz="4100" smtClean="0">
                <a:solidFill>
                  <a:srgbClr val="7A0F04"/>
                </a:solidFill>
              </a:rPr>
              <a:t>Accident Plan?</a:t>
            </a:r>
          </a:p>
        </p:txBody>
      </p:sp>
      <p:sp>
        <p:nvSpPr>
          <p:cNvPr id="23555" name="Content Placeholder 2"/>
          <p:cNvSpPr>
            <a:spLocks noGrp="1"/>
          </p:cNvSpPr>
          <p:nvPr>
            <p:ph idx="4294967295"/>
          </p:nvPr>
        </p:nvSpPr>
        <p:spPr>
          <a:xfrm>
            <a:off x="447675" y="1244600"/>
            <a:ext cx="8543925" cy="4000500"/>
          </a:xfrm>
        </p:spPr>
        <p:txBody>
          <a:bodyPr>
            <a:spAutoFit/>
          </a:bodyPr>
          <a:lstStyle/>
          <a:p>
            <a:pPr marL="0" indent="0" eaLnBrk="1" hangingPunct="1">
              <a:buFontTx/>
              <a:buNone/>
            </a:pPr>
            <a:r>
              <a:rPr lang="en-US" sz="3100" smtClean="0">
                <a:solidFill>
                  <a:srgbClr val="000000"/>
                </a:solidFill>
              </a:rPr>
              <a:t>Lincoln Accident Insurance pays you a cash benefit for covered accidental injuries.</a:t>
            </a:r>
          </a:p>
          <a:p>
            <a:pPr marL="0" indent="0" eaLnBrk="1" hangingPunct="1">
              <a:buFontTx/>
              <a:buNone/>
            </a:pPr>
            <a:endParaRPr lang="en-US" sz="3100" smtClean="0">
              <a:solidFill>
                <a:srgbClr val="000000"/>
              </a:solidFill>
            </a:endParaRPr>
          </a:p>
          <a:p>
            <a:pPr marL="0" indent="0" eaLnBrk="1" hangingPunct="1">
              <a:buFontTx/>
              <a:buNone/>
            </a:pPr>
            <a:endParaRPr lang="en-US" sz="3300" smtClean="0"/>
          </a:p>
          <a:p>
            <a:pPr marL="0" indent="0" eaLnBrk="1" hangingPunct="1">
              <a:buFontTx/>
              <a:buNone/>
            </a:pPr>
            <a:endParaRPr lang="en-US" sz="3300" smtClean="0"/>
          </a:p>
          <a:p>
            <a:pPr marL="0" indent="0" eaLnBrk="1" hangingPunct="1">
              <a:buFontTx/>
              <a:buNone/>
            </a:pPr>
            <a:endParaRPr lang="en-US" sz="3300" smtClean="0"/>
          </a:p>
          <a:p>
            <a:pPr marL="0" indent="0" eaLnBrk="1" hangingPunct="1">
              <a:buFontTx/>
              <a:buNone/>
            </a:pPr>
            <a:endParaRPr lang="en-US" smtClean="0"/>
          </a:p>
        </p:txBody>
      </p:sp>
      <p:sp>
        <p:nvSpPr>
          <p:cNvPr id="23556" name="Slide Number Placeholder 3"/>
          <p:cNvSpPr txBox="1">
            <a:spLocks noGrp="1"/>
          </p:cNvSpPr>
          <p:nvPr/>
        </p:nvSpPr>
        <p:spPr bwMode="black">
          <a:xfrm>
            <a:off x="8505825" y="639127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200">
                <a:solidFill>
                  <a:schemeClr val="tx1"/>
                </a:solidFill>
                <a:latin typeface="Arial" panose="020B0604020202020204" pitchFamily="34" charset="0"/>
                <a:ea typeface="ヒラギノ角ゴ Pro W3"/>
                <a:cs typeface="ヒラギノ角ゴ Pro W3"/>
              </a:defRPr>
            </a:lvl1pPr>
            <a:lvl2pPr marL="742950" indent="-285750" eaLnBrk="0" hangingPunct="0">
              <a:defRPr sz="2200">
                <a:solidFill>
                  <a:schemeClr val="tx1"/>
                </a:solidFill>
                <a:latin typeface="Arial" panose="020B0604020202020204" pitchFamily="34" charset="0"/>
                <a:ea typeface="ヒラギノ角ゴ Pro W3"/>
                <a:cs typeface="ヒラギノ角ゴ Pro W3"/>
              </a:defRPr>
            </a:lvl2pPr>
            <a:lvl3pPr marL="1143000" indent="-228600" eaLnBrk="0" hangingPunct="0">
              <a:defRPr sz="2200">
                <a:solidFill>
                  <a:schemeClr val="tx1"/>
                </a:solidFill>
                <a:latin typeface="Arial" panose="020B0604020202020204" pitchFamily="34" charset="0"/>
                <a:ea typeface="ヒラギノ角ゴ Pro W3"/>
                <a:cs typeface="ヒラギノ角ゴ Pro W3"/>
              </a:defRPr>
            </a:lvl3pPr>
            <a:lvl4pPr marL="1600200" indent="-228600" eaLnBrk="0" hangingPunct="0">
              <a:defRPr sz="2200">
                <a:solidFill>
                  <a:schemeClr val="tx1"/>
                </a:solidFill>
                <a:latin typeface="Arial" panose="020B0604020202020204" pitchFamily="34" charset="0"/>
                <a:ea typeface="ヒラギノ角ゴ Pro W3"/>
                <a:cs typeface="ヒラギノ角ゴ Pro W3"/>
              </a:defRPr>
            </a:lvl4pPr>
            <a:lvl5pPr marL="2057400" indent="-228600" eaLnBrk="0" hangingPunct="0">
              <a:defRPr sz="2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200">
                <a:solidFill>
                  <a:schemeClr val="tx1"/>
                </a:solidFill>
                <a:latin typeface="Arial" panose="020B0604020202020204" pitchFamily="34" charset="0"/>
                <a:ea typeface="ヒラギノ角ゴ Pro W3"/>
                <a:cs typeface="ヒラギノ角ゴ Pro W3"/>
              </a:defRPr>
            </a:lvl9pPr>
          </a:lstStyle>
          <a:p>
            <a:pPr algn="r"/>
            <a:endParaRPr lang="en-US" sz="1000">
              <a:ea typeface="MS PGothic" panose="020B0600070205080204" pitchFamily="34" charset="-128"/>
            </a:endParaRPr>
          </a:p>
        </p:txBody>
      </p:sp>
      <p:graphicFrame>
        <p:nvGraphicFramePr>
          <p:cNvPr id="10" name="Diagram 9"/>
          <p:cNvGraphicFramePr/>
          <p:nvPr/>
        </p:nvGraphicFramePr>
        <p:xfrm>
          <a:off x="1814969" y="2977887"/>
          <a:ext cx="5469467"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58" name="TextBox 10"/>
          <p:cNvSpPr txBox="1">
            <a:spLocks noChangeArrowheads="1"/>
          </p:cNvSpPr>
          <p:nvPr/>
        </p:nvSpPr>
        <p:spPr bwMode="auto">
          <a:xfrm>
            <a:off x="688975" y="2743200"/>
            <a:ext cx="761047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Arial" panose="020B0604020202020204" pitchFamily="34" charset="0"/>
                <a:ea typeface="ヒラギノ角ゴ Pro W3"/>
                <a:cs typeface="ヒラギノ角ゴ Pro W3"/>
              </a:defRPr>
            </a:lvl1pPr>
            <a:lvl2pPr marL="742950" indent="-285750" eaLnBrk="0" hangingPunct="0">
              <a:defRPr sz="2200">
                <a:solidFill>
                  <a:schemeClr val="tx1"/>
                </a:solidFill>
                <a:latin typeface="Arial" panose="020B0604020202020204" pitchFamily="34" charset="0"/>
                <a:ea typeface="ヒラギノ角ゴ Pro W3"/>
                <a:cs typeface="ヒラギノ角ゴ Pro W3"/>
              </a:defRPr>
            </a:lvl2pPr>
            <a:lvl3pPr marL="1143000" indent="-228600" eaLnBrk="0" hangingPunct="0">
              <a:defRPr sz="2200">
                <a:solidFill>
                  <a:schemeClr val="tx1"/>
                </a:solidFill>
                <a:latin typeface="Arial" panose="020B0604020202020204" pitchFamily="34" charset="0"/>
                <a:ea typeface="ヒラギノ角ゴ Pro W3"/>
                <a:cs typeface="ヒラギノ角ゴ Pro W3"/>
              </a:defRPr>
            </a:lvl3pPr>
            <a:lvl4pPr marL="1600200" indent="-228600" eaLnBrk="0" hangingPunct="0">
              <a:defRPr sz="2200">
                <a:solidFill>
                  <a:schemeClr val="tx1"/>
                </a:solidFill>
                <a:latin typeface="Arial" panose="020B0604020202020204" pitchFamily="34" charset="0"/>
                <a:ea typeface="ヒラギノ角ゴ Pro W3"/>
                <a:cs typeface="ヒラギノ角ゴ Pro W3"/>
              </a:defRPr>
            </a:lvl4pPr>
            <a:lvl5pPr marL="2057400" indent="-228600" eaLnBrk="0" hangingPunct="0">
              <a:defRPr sz="2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200">
                <a:solidFill>
                  <a:schemeClr val="tx1"/>
                </a:solidFill>
                <a:latin typeface="Arial" panose="020B0604020202020204" pitchFamily="34" charset="0"/>
                <a:ea typeface="ヒラギノ角ゴ Pro W3"/>
                <a:cs typeface="ヒラギノ角ゴ Pro W3"/>
              </a:defRPr>
            </a:lvl9pPr>
          </a:lstStyle>
          <a:p>
            <a:pPr algn="ctr">
              <a:lnSpc>
                <a:spcPct val="90000"/>
              </a:lnSpc>
              <a:spcBef>
                <a:spcPct val="20000"/>
              </a:spcBef>
            </a:pPr>
            <a:r>
              <a:rPr lang="en-US" sz="2400">
                <a:solidFill>
                  <a:srgbClr val="000000"/>
                </a:solidFill>
                <a:ea typeface="MS PGothic" panose="020B0600070205080204" pitchFamily="34" charset="-128"/>
              </a:rPr>
              <a:t>Consider the following costs associated with accidents:</a:t>
            </a:r>
          </a:p>
        </p:txBody>
      </p:sp>
      <p:pic>
        <p:nvPicPr>
          <p:cNvPr id="23559" name="Picture 7" descr="JP Letterhead_no address"/>
          <p:cNvPicPr>
            <a:picLocks noChangeAspect="1" noChangeArrowheads="1"/>
          </p:cNvPicPr>
          <p:nvPr/>
        </p:nvPicPr>
        <p:blipFill>
          <a:blip r:embed="rId8" cstate="print">
            <a:extLst>
              <a:ext uri="{28A0092B-C50C-407E-A947-70E740481C1C}">
                <a14:useLocalDpi xmlns:a14="http://schemas.microsoft.com/office/drawing/2010/main" val="0"/>
              </a:ext>
            </a:extLst>
          </a:blip>
          <a:srcRect l="9529" t="10857" r="8000" b="67714"/>
          <a:stretch>
            <a:fillRect/>
          </a:stretch>
        </p:blipFill>
        <p:spPr bwMode="auto">
          <a:xfrm>
            <a:off x="457200" y="6019800"/>
            <a:ext cx="8153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9" descr="Lincoln Financial Group logo">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3400" y="6096000"/>
            <a:ext cx="16192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839054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HelpNet is here for you and your family.</a:t>
            </a:r>
          </a:p>
        </p:txBody>
      </p:sp>
      <p:sp>
        <p:nvSpPr>
          <p:cNvPr id="28675" name="Rectangle 3"/>
          <p:cNvSpPr>
            <a:spLocks noGrp="1" noChangeArrowheads="1"/>
          </p:cNvSpPr>
          <p:nvPr>
            <p:ph type="body" idx="1"/>
          </p:nvPr>
        </p:nvSpPr>
        <p:spPr/>
        <p:txBody>
          <a:bodyPr/>
          <a:lstStyle/>
          <a:p>
            <a:pPr eaLnBrk="1" hangingPunct="1">
              <a:lnSpc>
                <a:spcPct val="80000"/>
              </a:lnSpc>
              <a:spcBef>
                <a:spcPct val="0"/>
              </a:spcBef>
              <a:buFontTx/>
              <a:buNone/>
            </a:pPr>
            <a:r>
              <a:rPr lang="en-US" sz="1300" b="1" dirty="0" smtClean="0"/>
              <a:t>KRESA will continue with HelpNet to provide personal counseling to</a:t>
            </a:r>
          </a:p>
          <a:p>
            <a:pPr eaLnBrk="1" hangingPunct="1">
              <a:lnSpc>
                <a:spcPct val="80000"/>
              </a:lnSpc>
              <a:spcBef>
                <a:spcPct val="0"/>
              </a:spcBef>
              <a:buFontTx/>
              <a:buNone/>
            </a:pPr>
            <a:r>
              <a:rPr lang="en-US" sz="1300" b="1" dirty="0" smtClean="0"/>
              <a:t>you and your household members.</a:t>
            </a:r>
          </a:p>
          <a:p>
            <a:pPr eaLnBrk="1" hangingPunct="1">
              <a:lnSpc>
                <a:spcPct val="80000"/>
              </a:lnSpc>
              <a:spcBef>
                <a:spcPct val="0"/>
              </a:spcBef>
            </a:pPr>
            <a:endParaRPr lang="en-US" sz="1300" b="1" dirty="0" smtClean="0"/>
          </a:p>
          <a:p>
            <a:pPr lvl="1" eaLnBrk="1" hangingPunct="1">
              <a:lnSpc>
                <a:spcPct val="80000"/>
              </a:lnSpc>
              <a:spcBef>
                <a:spcPct val="0"/>
              </a:spcBef>
            </a:pPr>
            <a:r>
              <a:rPr lang="en-US" sz="1000" dirty="0" smtClean="0"/>
              <a:t>Marital Status and family Issues</a:t>
            </a:r>
          </a:p>
          <a:p>
            <a:pPr lvl="1" eaLnBrk="1" hangingPunct="1">
              <a:lnSpc>
                <a:spcPct val="80000"/>
              </a:lnSpc>
              <a:spcBef>
                <a:spcPct val="0"/>
              </a:spcBef>
            </a:pPr>
            <a:r>
              <a:rPr lang="en-US" sz="1000" dirty="0" smtClean="0"/>
              <a:t>Addictions</a:t>
            </a:r>
          </a:p>
          <a:p>
            <a:pPr lvl="1" eaLnBrk="1" hangingPunct="1">
              <a:lnSpc>
                <a:spcPct val="80000"/>
              </a:lnSpc>
            </a:pPr>
            <a:r>
              <a:rPr lang="en-US" sz="1000" dirty="0" smtClean="0"/>
              <a:t>Emotional Problems</a:t>
            </a:r>
          </a:p>
          <a:p>
            <a:pPr lvl="1" eaLnBrk="1" hangingPunct="1">
              <a:lnSpc>
                <a:spcPct val="80000"/>
              </a:lnSpc>
            </a:pPr>
            <a:r>
              <a:rPr lang="en-US" sz="1000" dirty="0" smtClean="0"/>
              <a:t>Legal and financial concerns</a:t>
            </a:r>
          </a:p>
          <a:p>
            <a:pPr lvl="1" eaLnBrk="1" hangingPunct="1">
              <a:lnSpc>
                <a:spcPct val="80000"/>
              </a:lnSpc>
            </a:pPr>
            <a:r>
              <a:rPr lang="en-US" sz="1000" dirty="0" smtClean="0"/>
              <a:t>Careers</a:t>
            </a:r>
          </a:p>
          <a:p>
            <a:pPr lvl="1" eaLnBrk="1" hangingPunct="1">
              <a:lnSpc>
                <a:spcPct val="80000"/>
              </a:lnSpc>
            </a:pPr>
            <a:r>
              <a:rPr lang="en-US" sz="1000" dirty="0" smtClean="0"/>
              <a:t>Relationships</a:t>
            </a:r>
          </a:p>
          <a:p>
            <a:pPr lvl="1" eaLnBrk="1" hangingPunct="1">
              <a:lnSpc>
                <a:spcPct val="80000"/>
              </a:lnSpc>
            </a:pPr>
            <a:r>
              <a:rPr lang="en-US" sz="1000" dirty="0" smtClean="0"/>
              <a:t>Stress, Anxiety and depression</a:t>
            </a:r>
          </a:p>
          <a:p>
            <a:pPr lvl="1" eaLnBrk="1" hangingPunct="1">
              <a:lnSpc>
                <a:spcPct val="80000"/>
              </a:lnSpc>
            </a:pPr>
            <a:r>
              <a:rPr lang="en-US" sz="1000" dirty="0" smtClean="0"/>
              <a:t>Aging Parents</a:t>
            </a:r>
          </a:p>
          <a:p>
            <a:pPr eaLnBrk="1" hangingPunct="1">
              <a:lnSpc>
                <a:spcPct val="80000"/>
              </a:lnSpc>
            </a:pPr>
            <a:endParaRPr lang="en-US" sz="1100" dirty="0" smtClean="0"/>
          </a:p>
          <a:p>
            <a:pPr eaLnBrk="1" hangingPunct="1">
              <a:lnSpc>
                <a:spcPct val="80000"/>
              </a:lnSpc>
              <a:buFontTx/>
              <a:buNone/>
            </a:pPr>
            <a:r>
              <a:rPr lang="en-US" sz="1300" b="1" dirty="0" smtClean="0"/>
              <a:t>HelpNet Offers</a:t>
            </a:r>
          </a:p>
          <a:p>
            <a:pPr eaLnBrk="1" hangingPunct="1">
              <a:lnSpc>
                <a:spcPct val="80000"/>
              </a:lnSpc>
              <a:buFontTx/>
              <a:buNone/>
            </a:pPr>
            <a:endParaRPr lang="en-US" sz="1300" b="1" dirty="0" smtClean="0"/>
          </a:p>
          <a:p>
            <a:pPr eaLnBrk="1" hangingPunct="1">
              <a:lnSpc>
                <a:spcPct val="80000"/>
              </a:lnSpc>
              <a:buFontTx/>
              <a:buNone/>
            </a:pPr>
            <a:r>
              <a:rPr lang="en-US" sz="1100" b="1" dirty="0" smtClean="0"/>
              <a:t>	- Assessment</a:t>
            </a:r>
          </a:p>
          <a:p>
            <a:pPr eaLnBrk="1" hangingPunct="1">
              <a:lnSpc>
                <a:spcPct val="80000"/>
              </a:lnSpc>
              <a:buFontTx/>
              <a:buNone/>
            </a:pPr>
            <a:endParaRPr lang="en-US" sz="1100" b="1" dirty="0" smtClean="0"/>
          </a:p>
          <a:p>
            <a:pPr eaLnBrk="1" hangingPunct="1">
              <a:lnSpc>
                <a:spcPct val="80000"/>
              </a:lnSpc>
              <a:buFontTx/>
              <a:buNone/>
            </a:pPr>
            <a:r>
              <a:rPr lang="en-US" sz="1100" b="1" dirty="0" smtClean="0"/>
              <a:t>	- Counseling</a:t>
            </a:r>
          </a:p>
          <a:p>
            <a:pPr eaLnBrk="1" hangingPunct="1">
              <a:lnSpc>
                <a:spcPct val="80000"/>
              </a:lnSpc>
              <a:buFontTx/>
              <a:buNone/>
            </a:pPr>
            <a:endParaRPr lang="en-US" sz="1100" b="1" dirty="0" smtClean="0"/>
          </a:p>
          <a:p>
            <a:pPr eaLnBrk="1" hangingPunct="1">
              <a:lnSpc>
                <a:spcPct val="80000"/>
              </a:lnSpc>
              <a:buFontTx/>
              <a:buNone/>
            </a:pPr>
            <a:r>
              <a:rPr lang="en-US" sz="1100" b="1" dirty="0" smtClean="0"/>
              <a:t>	- Community Referral</a:t>
            </a:r>
          </a:p>
          <a:p>
            <a:pPr eaLnBrk="1" hangingPunct="1">
              <a:lnSpc>
                <a:spcPct val="80000"/>
              </a:lnSpc>
              <a:buFontTx/>
              <a:buNone/>
            </a:pPr>
            <a:endParaRPr lang="en-US" sz="1100" b="1" dirty="0" smtClean="0"/>
          </a:p>
          <a:p>
            <a:pPr eaLnBrk="1" hangingPunct="1">
              <a:lnSpc>
                <a:spcPct val="80000"/>
              </a:lnSpc>
              <a:buFontTx/>
              <a:buNone/>
            </a:pPr>
            <a:r>
              <a:rPr lang="en-US" sz="1600" b="1" dirty="0" smtClean="0"/>
              <a:t>HelpNet is a free personal Employee Assistance Program</a:t>
            </a:r>
          </a:p>
          <a:p>
            <a:pPr eaLnBrk="1" hangingPunct="1">
              <a:lnSpc>
                <a:spcPct val="80000"/>
              </a:lnSpc>
              <a:buFontTx/>
              <a:buNone/>
            </a:pPr>
            <a:endParaRPr lang="en-US" sz="1600" b="1" dirty="0" smtClean="0"/>
          </a:p>
          <a:p>
            <a:pPr eaLnBrk="1" hangingPunct="1">
              <a:lnSpc>
                <a:spcPct val="80000"/>
              </a:lnSpc>
              <a:buFontTx/>
              <a:buNone/>
            </a:pPr>
            <a:r>
              <a:rPr lang="en-US" sz="1600" b="1" dirty="0" smtClean="0"/>
              <a:t>HelpNet is a local company headquartered in Battle Creek</a:t>
            </a:r>
          </a:p>
          <a:p>
            <a:pPr eaLnBrk="1" hangingPunct="1">
              <a:lnSpc>
                <a:spcPct val="80000"/>
              </a:lnSpc>
              <a:buFontTx/>
              <a:buNone/>
            </a:pPr>
            <a:endParaRPr lang="en-US" sz="1600" b="1" dirty="0" smtClean="0"/>
          </a:p>
          <a:p>
            <a:pPr eaLnBrk="1" hangingPunct="1">
              <a:lnSpc>
                <a:spcPct val="80000"/>
              </a:lnSpc>
            </a:pPr>
            <a:endParaRPr lang="en-US" sz="1200" dirty="0" smtClean="0"/>
          </a:p>
        </p:txBody>
      </p:sp>
    </p:spTree>
    <p:extLst>
      <p:ext uri="{BB962C8B-B14F-4D97-AF65-F5344CB8AC3E}">
        <p14:creationId xmlns:p14="http://schemas.microsoft.com/office/powerpoint/2010/main" val="14523263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1676400" y="0"/>
            <a:ext cx="7162800" cy="914400"/>
          </a:xfrm>
        </p:spPr>
        <p:txBody>
          <a:bodyPr/>
          <a:lstStyle/>
          <a:p>
            <a:r>
              <a:rPr lang="en-US" sz="2800" dirty="0" smtClean="0"/>
              <a:t>Wellness the Pool and KRESA</a:t>
            </a:r>
          </a:p>
        </p:txBody>
      </p:sp>
      <p:sp>
        <p:nvSpPr>
          <p:cNvPr id="4" name="TextBox 3"/>
          <p:cNvSpPr txBox="1"/>
          <p:nvPr/>
        </p:nvSpPr>
        <p:spPr>
          <a:xfrm>
            <a:off x="838200" y="1600200"/>
            <a:ext cx="7868949" cy="2246769"/>
          </a:xfrm>
          <a:prstGeom prst="rect">
            <a:avLst/>
          </a:prstGeom>
          <a:noFill/>
        </p:spPr>
        <p:txBody>
          <a:bodyPr wrap="none" rtlCol="0">
            <a:spAutoFit/>
          </a:bodyPr>
          <a:lstStyle/>
          <a:p>
            <a:pPr marL="285750" indent="-285750">
              <a:buFont typeface="Arial" panose="020B0604020202020204" pitchFamily="34" charset="0"/>
              <a:buChar char="•"/>
            </a:pPr>
            <a:r>
              <a:rPr lang="en-US" b="1" dirty="0" smtClean="0">
                <a:latin typeface="+mj-lt"/>
              </a:rPr>
              <a:t>Our long term plan is to continue to expand our KRESA Wellness Program</a:t>
            </a:r>
          </a:p>
          <a:p>
            <a:pPr marL="285750" indent="-285750">
              <a:buFont typeface="Arial" panose="020B0604020202020204" pitchFamily="34" charset="0"/>
              <a:buChar char="•"/>
            </a:pPr>
            <a:endParaRPr lang="en-US" sz="1400" b="1" dirty="0">
              <a:latin typeface="+mj-lt"/>
            </a:endParaRPr>
          </a:p>
          <a:p>
            <a:pPr marL="285750" indent="-285750">
              <a:buFont typeface="Arial" panose="020B0604020202020204" pitchFamily="34" charset="0"/>
              <a:buChar char="•"/>
            </a:pPr>
            <a:r>
              <a:rPr lang="en-US" b="1" dirty="0" smtClean="0">
                <a:latin typeface="+mj-lt"/>
              </a:rPr>
              <a:t>By staying healthy we help the Pool</a:t>
            </a:r>
          </a:p>
          <a:p>
            <a:endParaRPr lang="en-US" b="1" dirty="0">
              <a:latin typeface="+mj-lt"/>
            </a:endParaRPr>
          </a:p>
          <a:p>
            <a:pPr marL="285750" indent="-285750">
              <a:buFont typeface="Arial" panose="020B0604020202020204" pitchFamily="34" charset="0"/>
              <a:buChar char="•"/>
            </a:pPr>
            <a:r>
              <a:rPr lang="en-US" b="1" dirty="0" smtClean="0">
                <a:latin typeface="+mj-lt"/>
              </a:rPr>
              <a:t>By helping the Pool, we are helping to keep rates down</a:t>
            </a:r>
          </a:p>
          <a:p>
            <a:pPr marL="285750" indent="-285750">
              <a:buFont typeface="Arial" panose="020B0604020202020204" pitchFamily="34" charset="0"/>
              <a:buChar char="•"/>
            </a:pPr>
            <a:endParaRPr lang="en-US" b="1" dirty="0">
              <a:latin typeface="+mj-lt"/>
            </a:endParaRPr>
          </a:p>
          <a:p>
            <a:pPr marL="285750" indent="-285750">
              <a:buFont typeface="Arial" panose="020B0604020202020204" pitchFamily="34" charset="0"/>
              <a:buChar char="•"/>
            </a:pPr>
            <a:r>
              <a:rPr lang="en-US" b="1" dirty="0" smtClean="0">
                <a:latin typeface="+mj-lt"/>
              </a:rPr>
              <a:t>Look for more and more Wellness initiatives in the coming year!</a:t>
            </a:r>
            <a:endParaRPr lang="en-US" dirty="0" smtClean="0">
              <a:latin typeface="+mj-lt"/>
            </a:endParaRPr>
          </a:p>
          <a:p>
            <a:endParaRPr lang="en-US" dirty="0"/>
          </a:p>
        </p:txBody>
      </p:sp>
    </p:spTree>
    <p:extLst>
      <p:ext uri="{BB962C8B-B14F-4D97-AF65-F5344CB8AC3E}">
        <p14:creationId xmlns:p14="http://schemas.microsoft.com/office/powerpoint/2010/main" val="36602527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1676400" y="0"/>
            <a:ext cx="7162800" cy="914400"/>
          </a:xfrm>
        </p:spPr>
        <p:txBody>
          <a:bodyPr/>
          <a:lstStyle/>
          <a:p>
            <a:r>
              <a:rPr lang="en-US" sz="2800" smtClean="0"/>
              <a:t>Open Enrollment – Next Steps</a:t>
            </a:r>
          </a:p>
        </p:txBody>
      </p:sp>
      <p:sp>
        <p:nvSpPr>
          <p:cNvPr id="4" name="TextBox 3"/>
          <p:cNvSpPr txBox="1"/>
          <p:nvPr/>
        </p:nvSpPr>
        <p:spPr>
          <a:xfrm>
            <a:off x="838200" y="1600200"/>
            <a:ext cx="6152325" cy="1077218"/>
          </a:xfrm>
          <a:prstGeom prst="rect">
            <a:avLst/>
          </a:prstGeom>
          <a:noFill/>
        </p:spPr>
        <p:txBody>
          <a:bodyPr wrap="none" rtlCol="0">
            <a:spAutoFit/>
          </a:bodyPr>
          <a:lstStyle/>
          <a:p>
            <a:pPr marL="285750" indent="-285750">
              <a:buFont typeface="Arial" panose="020B0604020202020204" pitchFamily="34" charset="0"/>
              <a:buChar char="•"/>
            </a:pPr>
            <a:r>
              <a:rPr lang="en-US" b="1" dirty="0" smtClean="0">
                <a:latin typeface="+mj-lt"/>
              </a:rPr>
              <a:t>Go to MiSuite to check out your current benefit selections</a:t>
            </a:r>
          </a:p>
          <a:p>
            <a:pPr marL="742950" lvl="1" indent="-285750">
              <a:buFont typeface="Arial" panose="020B0604020202020204" pitchFamily="34" charset="0"/>
              <a:buChar char="•"/>
            </a:pPr>
            <a:r>
              <a:rPr lang="en-US" sz="1400" dirty="0" smtClean="0">
                <a:latin typeface="+mj-lt"/>
              </a:rPr>
              <a:t>See handout in your packet for login information</a:t>
            </a:r>
          </a:p>
          <a:p>
            <a:pPr marL="742950" lvl="1" indent="-285750">
              <a:buFont typeface="Arial" panose="020B0604020202020204" pitchFamily="34" charset="0"/>
              <a:buChar char="•"/>
            </a:pPr>
            <a:r>
              <a:rPr lang="en-US" sz="1400" dirty="0" smtClean="0">
                <a:latin typeface="+mj-lt"/>
              </a:rPr>
              <a:t>You can go to Online Resources from the KRESA web site</a:t>
            </a:r>
          </a:p>
          <a:p>
            <a:endParaRPr lang="en-US" dirty="0"/>
          </a:p>
        </p:txBody>
      </p:sp>
      <p:sp>
        <p:nvSpPr>
          <p:cNvPr id="5" name="TextBox 4"/>
          <p:cNvSpPr txBox="1"/>
          <p:nvPr/>
        </p:nvSpPr>
        <p:spPr>
          <a:xfrm>
            <a:off x="838200" y="2523530"/>
            <a:ext cx="6553200" cy="2031325"/>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latin typeface="+mj-lt"/>
              </a:rPr>
              <a:t>Read through the BAG’s (Benefits at a Glance)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smtClean="0">
                <a:latin typeface="+mj-lt"/>
              </a:rPr>
              <a:t>Gather any information you will need to make informed decisions </a:t>
            </a:r>
            <a:r>
              <a:rPr lang="en-US" dirty="0" smtClean="0"/>
              <a:t>– i.e. H.S.A. balance, dependent information, F.S.A. balances, etc.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496256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p:txBody>
          <a:bodyPr/>
          <a:lstStyle/>
          <a:p>
            <a:r>
              <a:rPr lang="en-US" smtClean="0"/>
              <a:t>What needs to be COMPLETED?</a:t>
            </a:r>
          </a:p>
        </p:txBody>
      </p:sp>
      <p:sp>
        <p:nvSpPr>
          <p:cNvPr id="30723" name="Rectangle 5"/>
          <p:cNvSpPr>
            <a:spLocks noGrp="1" noChangeArrowheads="1"/>
          </p:cNvSpPr>
          <p:nvPr>
            <p:ph type="body" idx="1"/>
          </p:nvPr>
        </p:nvSpPr>
        <p:spPr>
          <a:xfrm>
            <a:off x="762000" y="1066800"/>
            <a:ext cx="7162800" cy="5029200"/>
          </a:xfrm>
        </p:spPr>
        <p:txBody>
          <a:bodyPr/>
          <a:lstStyle/>
          <a:p>
            <a:pPr>
              <a:lnSpc>
                <a:spcPct val="80000"/>
              </a:lnSpc>
            </a:pPr>
            <a:r>
              <a:rPr lang="en-US" sz="1700" b="1" dirty="0" smtClean="0"/>
              <a:t>Open Enrollment Form</a:t>
            </a:r>
          </a:p>
          <a:p>
            <a:pPr lvl="1">
              <a:lnSpc>
                <a:spcPct val="80000"/>
              </a:lnSpc>
            </a:pPr>
            <a:r>
              <a:rPr lang="en-US" sz="1400" dirty="0" smtClean="0"/>
              <a:t>Review the 2 medical plans and pick a medical plan that fits your situation or waive</a:t>
            </a:r>
          </a:p>
          <a:p>
            <a:pPr marL="461962" lvl="1" indent="0">
              <a:lnSpc>
                <a:spcPct val="80000"/>
              </a:lnSpc>
              <a:buNone/>
            </a:pPr>
            <a:endParaRPr lang="en-US" sz="1400" dirty="0" smtClean="0"/>
          </a:p>
          <a:p>
            <a:pPr>
              <a:lnSpc>
                <a:spcPct val="80000"/>
              </a:lnSpc>
            </a:pPr>
            <a:r>
              <a:rPr lang="en-US" sz="1700" b="1" dirty="0"/>
              <a:t>Flexible Spending Account / Health Savings Account Contribution Form</a:t>
            </a:r>
          </a:p>
          <a:p>
            <a:pPr lvl="1">
              <a:lnSpc>
                <a:spcPct val="80000"/>
              </a:lnSpc>
            </a:pPr>
            <a:r>
              <a:rPr lang="en-US" sz="1400" dirty="0"/>
              <a:t>Complete only if you will be making contributions to either your </a:t>
            </a:r>
            <a:r>
              <a:rPr lang="en-US" sz="1400" dirty="0" smtClean="0"/>
              <a:t>Flexible </a:t>
            </a:r>
            <a:r>
              <a:rPr lang="en-US" sz="1400" dirty="0"/>
              <a:t>Spending Account, Dependent Care Flexible Spending Account, and/or your Health Savings Account</a:t>
            </a:r>
          </a:p>
          <a:p>
            <a:pPr>
              <a:lnSpc>
                <a:spcPct val="80000"/>
              </a:lnSpc>
            </a:pPr>
            <a:r>
              <a:rPr lang="en-US" sz="1700" b="1" dirty="0" smtClean="0"/>
              <a:t>Dental Selection</a:t>
            </a:r>
            <a:endParaRPr lang="en-US" sz="1700" b="1" dirty="0"/>
          </a:p>
          <a:p>
            <a:pPr lvl="1">
              <a:lnSpc>
                <a:spcPct val="80000"/>
              </a:lnSpc>
            </a:pPr>
            <a:r>
              <a:rPr lang="en-US" sz="1400" dirty="0" smtClean="0"/>
              <a:t>Either mark “No Change” or pick the new selection </a:t>
            </a:r>
            <a:r>
              <a:rPr lang="en-US" sz="1400" dirty="0"/>
              <a:t>if making changes to your </a:t>
            </a:r>
            <a:r>
              <a:rPr lang="en-US" sz="1400" dirty="0" smtClean="0"/>
              <a:t>coverage</a:t>
            </a:r>
            <a:endParaRPr lang="en-US" sz="1400" dirty="0"/>
          </a:p>
          <a:p>
            <a:pPr marL="461962" lvl="1" indent="0">
              <a:lnSpc>
                <a:spcPct val="80000"/>
              </a:lnSpc>
              <a:buNone/>
            </a:pPr>
            <a:endParaRPr lang="en-US" sz="1400" dirty="0" smtClean="0"/>
          </a:p>
          <a:p>
            <a:pPr>
              <a:lnSpc>
                <a:spcPct val="80000"/>
              </a:lnSpc>
            </a:pPr>
            <a:r>
              <a:rPr lang="en-US" sz="1700" b="1" dirty="0" smtClean="0"/>
              <a:t>Vision Selection</a:t>
            </a:r>
          </a:p>
          <a:p>
            <a:pPr lvl="1">
              <a:lnSpc>
                <a:spcPct val="80000"/>
              </a:lnSpc>
            </a:pPr>
            <a:r>
              <a:rPr lang="en-US" sz="1400" dirty="0"/>
              <a:t>Either mark “No Change” or pick the new selection if making changes to your </a:t>
            </a:r>
            <a:r>
              <a:rPr lang="en-US" sz="1400" dirty="0" smtClean="0"/>
              <a:t>coverage</a:t>
            </a:r>
          </a:p>
          <a:p>
            <a:pPr marL="461962" lvl="1" indent="0">
              <a:lnSpc>
                <a:spcPct val="80000"/>
              </a:lnSpc>
              <a:buNone/>
            </a:pPr>
            <a:endParaRPr lang="en-US" sz="1400" dirty="0" smtClean="0"/>
          </a:p>
          <a:p>
            <a:pPr>
              <a:lnSpc>
                <a:spcPct val="80000"/>
              </a:lnSpc>
            </a:pPr>
            <a:r>
              <a:rPr lang="en-US" sz="1700" b="1" dirty="0" smtClean="0"/>
              <a:t>Dependent Information</a:t>
            </a:r>
          </a:p>
          <a:p>
            <a:pPr lvl="1">
              <a:lnSpc>
                <a:spcPct val="80000"/>
              </a:lnSpc>
            </a:pPr>
            <a:r>
              <a:rPr lang="en-US" sz="1400" dirty="0" smtClean="0"/>
              <a:t>Complete only if you are making changes to your dependents whom you would like covered</a:t>
            </a:r>
          </a:p>
          <a:p>
            <a:pPr lvl="1">
              <a:lnSpc>
                <a:spcPct val="80000"/>
              </a:lnSpc>
              <a:buFontTx/>
              <a:buNone/>
            </a:pPr>
            <a:r>
              <a:rPr lang="en-US" sz="1400" dirty="0" smtClean="0"/>
              <a:t> </a:t>
            </a:r>
          </a:p>
          <a:p>
            <a:pPr>
              <a:lnSpc>
                <a:spcPct val="80000"/>
              </a:lnSpc>
            </a:pPr>
            <a:r>
              <a:rPr lang="en-US" sz="1700" b="1" dirty="0" smtClean="0"/>
              <a:t>Lincoln Voluntary Coverage </a:t>
            </a:r>
            <a:r>
              <a:rPr lang="en-US" sz="1700" dirty="0" smtClean="0"/>
              <a:t>– </a:t>
            </a:r>
            <a:r>
              <a:rPr lang="en-US" sz="1400" dirty="0" smtClean="0"/>
              <a:t>Check either no changes or identify the changes that you wish to make</a:t>
            </a:r>
            <a:endParaRPr lang="en-US" sz="1400" b="1" dirty="0" smtClean="0"/>
          </a:p>
          <a:p>
            <a:pPr lvl="1">
              <a:lnSpc>
                <a:spcPct val="80000"/>
              </a:lnSpc>
              <a:buFontTx/>
              <a:buNone/>
            </a:pPr>
            <a:endParaRPr lang="en-US" sz="1400" dirty="0" smtClean="0"/>
          </a:p>
          <a:p>
            <a:pPr lvl="1">
              <a:lnSpc>
                <a:spcPct val="80000"/>
              </a:lnSpc>
            </a:pPr>
            <a:r>
              <a:rPr lang="en-US" sz="1200" b="1" dirty="0" smtClean="0">
                <a:solidFill>
                  <a:srgbClr val="FF3300"/>
                </a:solidFill>
              </a:rPr>
              <a:t>!! Turn in all forms to HR NO LATER than November 20th !!!</a:t>
            </a:r>
          </a:p>
        </p:txBody>
      </p:sp>
    </p:spTree>
    <p:extLst>
      <p:ext uri="{BB962C8B-B14F-4D97-AF65-F5344CB8AC3E}">
        <p14:creationId xmlns:p14="http://schemas.microsoft.com/office/powerpoint/2010/main" val="35772785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2209800" y="381000"/>
            <a:ext cx="6096000" cy="838200"/>
          </a:xfrm>
        </p:spPr>
        <p:txBody>
          <a:bodyPr/>
          <a:lstStyle/>
          <a:p>
            <a:pPr eaLnBrk="1" hangingPunct="1"/>
            <a:r>
              <a:rPr lang="en-US" smtClean="0"/>
              <a:t>QUESTIONS AND ANSWERS</a:t>
            </a:r>
          </a:p>
        </p:txBody>
      </p:sp>
      <p:sp>
        <p:nvSpPr>
          <p:cNvPr id="72707" name="Rectangle 3"/>
          <p:cNvSpPr>
            <a:spLocks noGrp="1" noChangeArrowheads="1"/>
          </p:cNvSpPr>
          <p:nvPr>
            <p:ph type="body" idx="4294967295"/>
          </p:nvPr>
        </p:nvSpPr>
        <p:spPr>
          <a:xfrm>
            <a:off x="685800" y="609600"/>
            <a:ext cx="8229600" cy="4894263"/>
          </a:xfrm>
        </p:spPr>
        <p:txBody>
          <a:bodyPr/>
          <a:lstStyle/>
          <a:p>
            <a:pPr eaLnBrk="1" hangingPunct="1"/>
            <a:endParaRPr lang="en-US" sz="3500" smtClean="0"/>
          </a:p>
          <a:p>
            <a:pPr eaLnBrk="1" hangingPunct="1">
              <a:buFontTx/>
              <a:buNone/>
            </a:pPr>
            <a:endParaRPr lang="en-US" smtClean="0"/>
          </a:p>
          <a:p>
            <a:pPr lvl="2" eaLnBrk="1" hangingPunct="1">
              <a:buFontTx/>
              <a:buNone/>
            </a:pPr>
            <a:endParaRPr lang="en-US" sz="3200" smtClean="0"/>
          </a:p>
          <a:p>
            <a:pPr lvl="2" eaLnBrk="1" hangingPunct="1">
              <a:buFontTx/>
              <a:buNone/>
            </a:pPr>
            <a:endParaRPr lang="en-US" sz="3200" smtClean="0"/>
          </a:p>
          <a:p>
            <a:pPr lvl="1" eaLnBrk="1" hangingPunct="1">
              <a:buFontTx/>
              <a:buNone/>
            </a:pPr>
            <a:endParaRPr lang="en-US" smtClean="0"/>
          </a:p>
          <a:p>
            <a:pPr lvl="2" eaLnBrk="1" hangingPunct="1"/>
            <a:endParaRPr lang="en-US" sz="3200" smtClean="0"/>
          </a:p>
        </p:txBody>
      </p:sp>
      <p:pic>
        <p:nvPicPr>
          <p:cNvPr id="31748" name="Picture 12" descr="child asking ques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371600"/>
            <a:ext cx="6629400" cy="373062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1749" name="Picture 6" descr="Lighthouse from Zeeland pri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5257800"/>
            <a:ext cx="11430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14747"/>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270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2707">
                                            <p:txEl>
                                              <p:pRg st="0" end="0"/>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76200"/>
            <a:ext cx="8001000" cy="838200"/>
          </a:xfrm>
        </p:spPr>
        <p:txBody>
          <a:bodyPr>
            <a:noAutofit/>
          </a:bodyPr>
          <a:lstStyle/>
          <a:p>
            <a:pPr algn="ctr"/>
            <a:r>
              <a:rPr lang="en-US" sz="2400" b="1" dirty="0" smtClean="0"/>
              <a:t>Welcome to the Western Michigan Health Insurance Pool!</a:t>
            </a:r>
            <a:endParaRPr lang="en-US" sz="2400" b="1" dirty="0"/>
          </a:p>
        </p:txBody>
      </p:sp>
      <p:sp>
        <p:nvSpPr>
          <p:cNvPr id="3" name="Content Placeholder 2"/>
          <p:cNvSpPr>
            <a:spLocks noGrp="1"/>
          </p:cNvSpPr>
          <p:nvPr>
            <p:ph idx="4294967295"/>
          </p:nvPr>
        </p:nvSpPr>
        <p:spPr>
          <a:xfrm>
            <a:off x="-304800" y="1676400"/>
            <a:ext cx="4191000" cy="23774400"/>
          </a:xfrm>
        </p:spPr>
        <p:txBody>
          <a:bodyPr>
            <a:noAutofit/>
          </a:bodyPr>
          <a:lstStyle/>
          <a:p>
            <a:pPr algn="ctr">
              <a:buNone/>
            </a:pPr>
            <a:r>
              <a:rPr lang="en-US" sz="1200" dirty="0" smtClean="0">
                <a:latin typeface="Calibri" pitchFamily="34" charset="0"/>
              </a:rPr>
              <a:t>Allegan Area RESA </a:t>
            </a:r>
          </a:p>
          <a:p>
            <a:pPr algn="ctr">
              <a:buNone/>
            </a:pPr>
            <a:r>
              <a:rPr lang="en-US" sz="1200" dirty="0" smtClean="0">
                <a:latin typeface="Calibri" pitchFamily="34" charset="0"/>
              </a:rPr>
              <a:t>Allendale Public Schools</a:t>
            </a:r>
          </a:p>
          <a:p>
            <a:pPr algn="ctr">
              <a:buNone/>
            </a:pPr>
            <a:r>
              <a:rPr lang="en-US" sz="1200" dirty="0" smtClean="0">
                <a:latin typeface="Calibri" pitchFamily="34" charset="0"/>
              </a:rPr>
              <a:t>Battle Creek Public Schools</a:t>
            </a:r>
          </a:p>
          <a:p>
            <a:pPr algn="ctr">
              <a:buNone/>
            </a:pPr>
            <a:r>
              <a:rPr lang="en-US" sz="1200" dirty="0" smtClean="0">
                <a:latin typeface="Calibri" pitchFamily="34" charset="0"/>
              </a:rPr>
              <a:t>Big Rapids Public Schools </a:t>
            </a:r>
          </a:p>
          <a:p>
            <a:pPr algn="ctr">
              <a:buNone/>
            </a:pPr>
            <a:r>
              <a:rPr lang="en-US" sz="1200" dirty="0" smtClean="0">
                <a:latin typeface="Calibri" pitchFamily="34" charset="0"/>
              </a:rPr>
              <a:t>Byron Center Public Schools</a:t>
            </a:r>
          </a:p>
          <a:p>
            <a:pPr algn="ctr">
              <a:buNone/>
            </a:pPr>
            <a:r>
              <a:rPr lang="en-US" sz="1200" dirty="0" smtClean="0">
                <a:latin typeface="Calibri" pitchFamily="34" charset="0"/>
              </a:rPr>
              <a:t>Caledonia Public Schools</a:t>
            </a:r>
          </a:p>
          <a:p>
            <a:pPr algn="ctr">
              <a:buNone/>
            </a:pPr>
            <a:r>
              <a:rPr lang="en-US" sz="1200" dirty="0" smtClean="0">
                <a:latin typeface="Calibri" pitchFamily="34" charset="0"/>
              </a:rPr>
              <a:t>Chippewa Hills Public Schools </a:t>
            </a:r>
          </a:p>
          <a:p>
            <a:pPr algn="ctr">
              <a:buNone/>
            </a:pPr>
            <a:r>
              <a:rPr lang="en-US" sz="1200" dirty="0" smtClean="0">
                <a:latin typeface="Calibri" pitchFamily="34" charset="0"/>
              </a:rPr>
              <a:t>City of Cedar Springs</a:t>
            </a:r>
          </a:p>
          <a:p>
            <a:pPr algn="ctr">
              <a:buNone/>
            </a:pPr>
            <a:r>
              <a:rPr lang="en-US" sz="1200" dirty="0" smtClean="0">
                <a:latin typeface="Calibri" pitchFamily="34" charset="0"/>
              </a:rPr>
              <a:t>City of </a:t>
            </a:r>
            <a:r>
              <a:rPr lang="en-US" sz="1200" dirty="0" err="1" smtClean="0">
                <a:latin typeface="Calibri" pitchFamily="34" charset="0"/>
              </a:rPr>
              <a:t>Ferrysburg</a:t>
            </a:r>
            <a:endParaRPr lang="en-US" sz="1200" dirty="0" smtClean="0">
              <a:latin typeface="Calibri" pitchFamily="34" charset="0"/>
            </a:endParaRPr>
          </a:p>
          <a:p>
            <a:pPr algn="ctr">
              <a:buNone/>
            </a:pPr>
            <a:r>
              <a:rPr lang="en-US" sz="1200" dirty="0" smtClean="0">
                <a:latin typeface="Calibri" pitchFamily="34" charset="0"/>
              </a:rPr>
              <a:t>City of Hudsonville</a:t>
            </a:r>
          </a:p>
          <a:p>
            <a:pPr algn="ctr">
              <a:buNone/>
            </a:pPr>
            <a:r>
              <a:rPr lang="en-US" sz="1200" dirty="0" smtClean="0">
                <a:latin typeface="Calibri" pitchFamily="34" charset="0"/>
              </a:rPr>
              <a:t>City of Zeeland</a:t>
            </a:r>
          </a:p>
          <a:p>
            <a:pPr algn="ctr">
              <a:buNone/>
            </a:pPr>
            <a:r>
              <a:rPr lang="en-US" sz="1200" dirty="0" smtClean="0">
                <a:latin typeface="Calibri" pitchFamily="34" charset="0"/>
              </a:rPr>
              <a:t>Comstock Park Area Schools</a:t>
            </a:r>
          </a:p>
          <a:p>
            <a:pPr algn="ctr">
              <a:buNone/>
            </a:pPr>
            <a:r>
              <a:rPr lang="en-US" sz="1200" dirty="0" smtClean="0">
                <a:latin typeface="Calibri" pitchFamily="34" charset="0"/>
              </a:rPr>
              <a:t>Comstock Public Schools</a:t>
            </a:r>
          </a:p>
          <a:p>
            <a:pPr algn="ctr">
              <a:buNone/>
            </a:pPr>
            <a:r>
              <a:rPr lang="en-US" sz="1200" dirty="0" smtClean="0">
                <a:latin typeface="Calibri" pitchFamily="34" charset="0"/>
              </a:rPr>
              <a:t>Coopersville Area Schools</a:t>
            </a:r>
          </a:p>
          <a:p>
            <a:pPr algn="ctr">
              <a:buNone/>
            </a:pPr>
            <a:r>
              <a:rPr lang="en-US" sz="1200" dirty="0" smtClean="0">
                <a:latin typeface="Calibri" pitchFamily="34" charset="0"/>
              </a:rPr>
              <a:t>Delton Kellogg Public Schools</a:t>
            </a:r>
          </a:p>
          <a:p>
            <a:pPr algn="ctr">
              <a:buNone/>
            </a:pPr>
            <a:endParaRPr lang="en-US" sz="1200" dirty="0" smtClean="0">
              <a:latin typeface="Calibri" pitchFamily="34" charset="0"/>
            </a:endParaRPr>
          </a:p>
          <a:p>
            <a:pPr algn="ctr">
              <a:buNone/>
            </a:pPr>
            <a:endParaRPr lang="en-US" sz="1200" dirty="0" smtClean="0">
              <a:latin typeface="Calibri" pitchFamily="34" charset="0"/>
            </a:endParaRPr>
          </a:p>
        </p:txBody>
      </p:sp>
      <p:sp>
        <p:nvSpPr>
          <p:cNvPr id="4" name="Content Placeholder 2"/>
          <p:cNvSpPr txBox="1">
            <a:spLocks/>
          </p:cNvSpPr>
          <p:nvPr/>
        </p:nvSpPr>
        <p:spPr bwMode="auto">
          <a:xfrm>
            <a:off x="3200400" y="1752600"/>
            <a:ext cx="2971800" cy="271272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noAutofit/>
          </a:bodyPr>
          <a:lstStyle/>
          <a:p>
            <a:pPr marL="347663" indent="-347663" algn="ctr" eaLnBrk="0" hangingPunct="0">
              <a:spcBef>
                <a:spcPct val="50000"/>
              </a:spcBef>
              <a:buClr>
                <a:srgbClr val="005295"/>
              </a:buClr>
              <a:buSzPct val="75000"/>
            </a:pPr>
            <a:r>
              <a:rPr lang="en-US" sz="1200" dirty="0" smtClean="0">
                <a:latin typeface="Calibri" pitchFamily="34" charset="0"/>
                <a:cs typeface="Times New Roman" pitchFamily="18" charset="0"/>
              </a:rPr>
              <a:t>East Grand Rapids Public Schools </a:t>
            </a:r>
          </a:p>
          <a:p>
            <a:pPr marL="347663" indent="-347663" algn="ctr" eaLnBrk="0" hangingPunct="0">
              <a:spcBef>
                <a:spcPct val="50000"/>
              </a:spcBef>
              <a:buClr>
                <a:srgbClr val="005295"/>
              </a:buClr>
              <a:buSzPct val="75000"/>
            </a:pPr>
            <a:r>
              <a:rPr lang="en-US" sz="1200" dirty="0" smtClean="0">
                <a:latin typeface="Calibri" pitchFamily="34" charset="0"/>
                <a:cs typeface="Times New Roman" pitchFamily="18" charset="0"/>
              </a:rPr>
              <a:t>Emmet County</a:t>
            </a:r>
            <a:endParaRPr lang="en-US" sz="1200" kern="0" dirty="0" smtClean="0">
              <a:latin typeface="Calibri" pitchFamily="34" charset="0"/>
              <a:cs typeface="Times New Roman" pitchFamily="18" charset="0"/>
            </a:endParaRPr>
          </a:p>
          <a:p>
            <a:pPr marL="347663" indent="-347663" algn="ctr" eaLnBrk="0" hangingPunct="0">
              <a:spcBef>
                <a:spcPct val="50000"/>
              </a:spcBef>
              <a:buClr>
                <a:srgbClr val="005295"/>
              </a:buClr>
              <a:buSzPct val="75000"/>
            </a:pPr>
            <a:r>
              <a:rPr lang="en-US" sz="1200" kern="0" dirty="0" smtClean="0">
                <a:latin typeface="Calibri" pitchFamily="34" charset="0"/>
                <a:cs typeface="Times New Roman" pitchFamily="18" charset="0"/>
              </a:rPr>
              <a:t>Fennville Area Schools</a:t>
            </a:r>
          </a:p>
          <a:p>
            <a:pPr marL="347663" indent="-347663" algn="ctr" eaLnBrk="0" hangingPunct="0">
              <a:spcBef>
                <a:spcPct val="50000"/>
              </a:spcBef>
              <a:buClr>
                <a:srgbClr val="005295"/>
              </a:buClr>
              <a:buSzPct val="75000"/>
            </a:pPr>
            <a:r>
              <a:rPr lang="en-US" sz="1200" kern="0" dirty="0" smtClean="0">
                <a:latin typeface="Calibri" pitchFamily="34" charset="0"/>
                <a:cs typeface="Times New Roman" pitchFamily="18" charset="0"/>
              </a:rPr>
              <a:t>Forest Hills Public Schools</a:t>
            </a:r>
          </a:p>
          <a:p>
            <a:pPr marL="347663" marR="0" lvl="0" indent="-347663" algn="ctr" defTabSz="914400" rtl="0" eaLnBrk="0" fontAlgn="base" latinLnBrk="0" hangingPunct="0">
              <a:lnSpc>
                <a:spcPct val="100000"/>
              </a:lnSpc>
              <a:spcBef>
                <a:spcPct val="50000"/>
              </a:spcBef>
              <a:spcAft>
                <a:spcPct val="0"/>
              </a:spcAft>
              <a:buClr>
                <a:srgbClr val="005295"/>
              </a:buClr>
              <a:buSzPct val="75000"/>
              <a:buFont typeface="Wingdings" pitchFamily="2" charset="2"/>
              <a:buNone/>
              <a:tabLst/>
              <a:defRPr/>
            </a:pPr>
            <a:r>
              <a:rPr kumimoji="0" lang="en-US" sz="1200" b="0" i="0" u="none" strike="noStrike" kern="0" cap="none" spc="0" normalizeH="0" baseline="0" noProof="0" dirty="0" smtClean="0">
                <a:ln>
                  <a:noFill/>
                </a:ln>
                <a:solidFill>
                  <a:schemeClr val="tx1"/>
                </a:solidFill>
                <a:effectLst/>
                <a:uLnTx/>
                <a:uFillTx/>
                <a:latin typeface="Calibri" pitchFamily="34" charset="0"/>
                <a:ea typeface="+mn-ea"/>
                <a:cs typeface="Times New Roman" pitchFamily="18" charset="0"/>
              </a:rPr>
              <a:t>Godfrey Lee Public Schools</a:t>
            </a:r>
          </a:p>
          <a:p>
            <a:pPr marL="347663" marR="0" lvl="0" indent="-347663" algn="ctr" defTabSz="914400" rtl="0" eaLnBrk="0" fontAlgn="base" latinLnBrk="0" hangingPunct="0">
              <a:lnSpc>
                <a:spcPct val="100000"/>
              </a:lnSpc>
              <a:spcBef>
                <a:spcPct val="50000"/>
              </a:spcBef>
              <a:spcAft>
                <a:spcPct val="0"/>
              </a:spcAft>
              <a:buClr>
                <a:srgbClr val="005295"/>
              </a:buClr>
              <a:buSzPct val="75000"/>
              <a:buFont typeface="Wingdings" pitchFamily="2" charset="2"/>
              <a:buNone/>
              <a:tabLst/>
              <a:defRPr/>
            </a:pPr>
            <a:r>
              <a:rPr kumimoji="0" lang="en-US" sz="1200" b="0" i="0" u="none" strike="noStrike" kern="0" cap="none" spc="0" normalizeH="0" baseline="0" noProof="0" dirty="0" smtClean="0">
                <a:ln>
                  <a:noFill/>
                </a:ln>
                <a:solidFill>
                  <a:schemeClr val="tx1"/>
                </a:solidFill>
                <a:effectLst/>
                <a:uLnTx/>
                <a:uFillTx/>
                <a:latin typeface="Calibri" pitchFamily="34" charset="0"/>
                <a:ea typeface="+mn-ea"/>
                <a:cs typeface="Times New Roman" pitchFamily="18" charset="0"/>
              </a:rPr>
              <a:t>Godwin Heights Public Schools</a:t>
            </a:r>
          </a:p>
          <a:p>
            <a:pPr marL="347663" marR="0" lvl="0" indent="-347663" algn="ctr" defTabSz="914400" rtl="0" eaLnBrk="0" fontAlgn="base" latinLnBrk="0" hangingPunct="0">
              <a:lnSpc>
                <a:spcPct val="100000"/>
              </a:lnSpc>
              <a:spcBef>
                <a:spcPct val="50000"/>
              </a:spcBef>
              <a:spcAft>
                <a:spcPct val="0"/>
              </a:spcAft>
              <a:buClr>
                <a:srgbClr val="005295"/>
              </a:buClr>
              <a:buSzPct val="75000"/>
              <a:buFont typeface="Wingdings" pitchFamily="2" charset="2"/>
              <a:buNone/>
              <a:tabLst/>
              <a:defRPr/>
            </a:pPr>
            <a:r>
              <a:rPr kumimoji="0" lang="en-US" sz="1200" b="0" i="0" u="none" strike="noStrike" kern="0" cap="none" spc="0" normalizeH="0" baseline="0" noProof="0" dirty="0" smtClean="0">
                <a:ln>
                  <a:noFill/>
                </a:ln>
                <a:solidFill>
                  <a:schemeClr val="tx1"/>
                </a:solidFill>
                <a:effectLst/>
                <a:uLnTx/>
                <a:uFillTx/>
                <a:latin typeface="Calibri" pitchFamily="34" charset="0"/>
                <a:ea typeface="+mn-ea"/>
                <a:cs typeface="Times New Roman" pitchFamily="18" charset="0"/>
              </a:rPr>
              <a:t>Grand Haven Public Schools</a:t>
            </a:r>
          </a:p>
          <a:p>
            <a:pPr marL="347663" marR="0" lvl="0" indent="-347663" algn="ctr" defTabSz="914400" rtl="0" eaLnBrk="0" fontAlgn="base" latinLnBrk="0" hangingPunct="0">
              <a:lnSpc>
                <a:spcPct val="100000"/>
              </a:lnSpc>
              <a:spcBef>
                <a:spcPct val="50000"/>
              </a:spcBef>
              <a:spcAft>
                <a:spcPct val="0"/>
              </a:spcAft>
              <a:buClr>
                <a:srgbClr val="005295"/>
              </a:buClr>
              <a:buSzPct val="75000"/>
              <a:buFont typeface="Wingdings" pitchFamily="2" charset="2"/>
              <a:buNone/>
              <a:tabLst/>
              <a:defRPr/>
            </a:pPr>
            <a:r>
              <a:rPr kumimoji="0" lang="en-US" sz="1200" b="0" i="0" u="none" strike="noStrike" kern="0" cap="none" spc="0" normalizeH="0" baseline="0" noProof="0" dirty="0" smtClean="0">
                <a:ln>
                  <a:noFill/>
                </a:ln>
                <a:solidFill>
                  <a:schemeClr val="tx1"/>
                </a:solidFill>
                <a:effectLst/>
                <a:uLnTx/>
                <a:uFillTx/>
                <a:latin typeface="Calibri" pitchFamily="34" charset="0"/>
                <a:ea typeface="+mn-ea"/>
                <a:cs typeface="Times New Roman" pitchFamily="18" charset="0"/>
              </a:rPr>
              <a:t>Grand Rapids Community College</a:t>
            </a:r>
          </a:p>
          <a:p>
            <a:pPr marL="347663" marR="0" lvl="0" indent="-347663" algn="ctr" defTabSz="914400" rtl="0" eaLnBrk="0" fontAlgn="base" latinLnBrk="0" hangingPunct="0">
              <a:lnSpc>
                <a:spcPct val="100000"/>
              </a:lnSpc>
              <a:spcBef>
                <a:spcPct val="50000"/>
              </a:spcBef>
              <a:spcAft>
                <a:spcPct val="0"/>
              </a:spcAft>
              <a:buClr>
                <a:srgbClr val="005295"/>
              </a:buClr>
              <a:buSzPct val="75000"/>
              <a:buFont typeface="Wingdings" pitchFamily="2" charset="2"/>
              <a:buNone/>
              <a:tabLst/>
              <a:defRPr/>
            </a:pPr>
            <a:r>
              <a:rPr kumimoji="0" lang="en-US" sz="1200" b="0" i="0" u="none" strike="noStrike" kern="0" cap="none" spc="0" normalizeH="0" baseline="0" noProof="0" dirty="0" smtClean="0">
                <a:ln>
                  <a:noFill/>
                </a:ln>
                <a:solidFill>
                  <a:schemeClr val="tx1"/>
                </a:solidFill>
                <a:effectLst/>
                <a:uLnTx/>
                <a:uFillTx/>
                <a:latin typeface="Calibri" pitchFamily="34" charset="0"/>
                <a:ea typeface="+mn-ea"/>
                <a:cs typeface="Times New Roman" pitchFamily="18" charset="0"/>
              </a:rPr>
              <a:t>Grand Rapids Public Schools</a:t>
            </a:r>
          </a:p>
          <a:p>
            <a:pPr marL="347663" marR="0" lvl="0" indent="-347663" algn="ctr" defTabSz="914400" rtl="0" eaLnBrk="0" fontAlgn="base" latinLnBrk="0" hangingPunct="0">
              <a:lnSpc>
                <a:spcPct val="100000"/>
              </a:lnSpc>
              <a:spcBef>
                <a:spcPct val="50000"/>
              </a:spcBef>
              <a:spcAft>
                <a:spcPct val="0"/>
              </a:spcAft>
              <a:buClr>
                <a:srgbClr val="005295"/>
              </a:buClr>
              <a:buSzPct val="75000"/>
              <a:buFont typeface="Wingdings" pitchFamily="2" charset="2"/>
              <a:buNone/>
              <a:tabLst/>
              <a:defRPr/>
            </a:pPr>
            <a:r>
              <a:rPr kumimoji="0" lang="en-US" sz="1200" b="0" i="0" u="none" strike="noStrike" kern="0" cap="none" spc="0" normalizeH="0" baseline="0" noProof="0" dirty="0" smtClean="0">
                <a:ln>
                  <a:noFill/>
                </a:ln>
                <a:solidFill>
                  <a:schemeClr val="tx1"/>
                </a:solidFill>
                <a:effectLst/>
                <a:uLnTx/>
                <a:uFillTx/>
                <a:latin typeface="Calibri" pitchFamily="34" charset="0"/>
                <a:ea typeface="+mn-ea"/>
                <a:cs typeface="Times New Roman" pitchFamily="18" charset="0"/>
              </a:rPr>
              <a:t>Hopkins Public Schools</a:t>
            </a:r>
          </a:p>
          <a:p>
            <a:pPr marL="347663" marR="0" lvl="0" indent="-347663" algn="ctr" defTabSz="914400" rtl="0" eaLnBrk="0" fontAlgn="base" latinLnBrk="0" hangingPunct="0">
              <a:lnSpc>
                <a:spcPct val="100000"/>
              </a:lnSpc>
              <a:spcBef>
                <a:spcPct val="50000"/>
              </a:spcBef>
              <a:spcAft>
                <a:spcPct val="0"/>
              </a:spcAft>
              <a:buClr>
                <a:srgbClr val="005295"/>
              </a:buClr>
              <a:buSzPct val="75000"/>
              <a:buFont typeface="Wingdings" pitchFamily="2" charset="2"/>
              <a:buNone/>
              <a:tabLst/>
              <a:defRPr/>
            </a:pPr>
            <a:r>
              <a:rPr kumimoji="0" lang="en-US" sz="1200" b="0" i="0" u="none" strike="noStrike" kern="0" cap="none" spc="0" normalizeH="0" baseline="0" noProof="0" dirty="0" smtClean="0">
                <a:ln>
                  <a:noFill/>
                </a:ln>
                <a:solidFill>
                  <a:schemeClr val="tx1"/>
                </a:solidFill>
                <a:effectLst/>
                <a:uLnTx/>
                <a:uFillTx/>
                <a:latin typeface="Calibri" pitchFamily="34" charset="0"/>
                <a:ea typeface="+mn-ea"/>
                <a:cs typeface="Times New Roman" pitchFamily="18" charset="0"/>
              </a:rPr>
              <a:t>Hudsonville Public Schools</a:t>
            </a:r>
          </a:p>
          <a:p>
            <a:pPr marL="347663" marR="0" lvl="0" indent="-347663" algn="ctr" defTabSz="914400" rtl="0" eaLnBrk="0" fontAlgn="base" latinLnBrk="0" hangingPunct="0">
              <a:lnSpc>
                <a:spcPct val="100000"/>
              </a:lnSpc>
              <a:spcBef>
                <a:spcPct val="50000"/>
              </a:spcBef>
              <a:spcAft>
                <a:spcPct val="0"/>
              </a:spcAft>
              <a:buClr>
                <a:srgbClr val="005295"/>
              </a:buClr>
              <a:buSzPct val="75000"/>
              <a:buFont typeface="Wingdings" pitchFamily="2" charset="2"/>
              <a:buNone/>
              <a:tabLst/>
              <a:defRPr/>
            </a:pPr>
            <a:r>
              <a:rPr kumimoji="0" lang="en-US" sz="1200" b="0" i="0" u="none" strike="noStrike" kern="0" cap="none" spc="0" normalizeH="0" baseline="0" noProof="0" dirty="0" smtClean="0">
                <a:ln>
                  <a:noFill/>
                </a:ln>
                <a:solidFill>
                  <a:schemeClr val="tx1"/>
                </a:solidFill>
                <a:effectLst/>
                <a:uLnTx/>
                <a:uFillTx/>
                <a:latin typeface="Calibri" pitchFamily="34" charset="0"/>
                <a:ea typeface="+mn-ea"/>
                <a:cs typeface="Times New Roman" pitchFamily="18" charset="0"/>
              </a:rPr>
              <a:t>Ionia County ISD</a:t>
            </a:r>
          </a:p>
          <a:p>
            <a:pPr marL="347663" marR="0" lvl="0" indent="-347663" algn="ctr" defTabSz="914400" rtl="0" eaLnBrk="0" fontAlgn="base" latinLnBrk="0" hangingPunct="0">
              <a:lnSpc>
                <a:spcPct val="100000"/>
              </a:lnSpc>
              <a:spcBef>
                <a:spcPct val="50000"/>
              </a:spcBef>
              <a:spcAft>
                <a:spcPct val="0"/>
              </a:spcAft>
              <a:buClr>
                <a:srgbClr val="005295"/>
              </a:buClr>
              <a:buSzPct val="75000"/>
              <a:buFont typeface="Wingdings" pitchFamily="2" charset="2"/>
              <a:buNone/>
              <a:tabLst/>
              <a:defRPr/>
            </a:pPr>
            <a:r>
              <a:rPr lang="en-US" sz="1200" kern="0" dirty="0" smtClean="0">
                <a:latin typeface="Calibri" pitchFamily="34" charset="0"/>
                <a:cs typeface="Times New Roman" pitchFamily="18" charset="0"/>
              </a:rPr>
              <a:t>Kelloggsville Public Schools</a:t>
            </a:r>
            <a:endParaRPr kumimoji="0" lang="en-US" sz="1200" b="0" i="0" u="none" strike="noStrike" kern="0" cap="none" spc="0" normalizeH="0" baseline="0" noProof="0" dirty="0" smtClean="0">
              <a:ln>
                <a:noFill/>
              </a:ln>
              <a:solidFill>
                <a:schemeClr val="tx1"/>
              </a:solidFill>
              <a:effectLst/>
              <a:uLnTx/>
              <a:uFillTx/>
              <a:latin typeface="Calibri" pitchFamily="34" charset="0"/>
              <a:ea typeface="+mn-ea"/>
              <a:cs typeface="Times New Roman" pitchFamily="18" charset="0"/>
            </a:endParaRPr>
          </a:p>
          <a:p>
            <a:pPr marL="347663" marR="0" lvl="0" indent="-347663" algn="ctr" defTabSz="914400" rtl="0" eaLnBrk="0" fontAlgn="base" latinLnBrk="0" hangingPunct="0">
              <a:lnSpc>
                <a:spcPct val="100000"/>
              </a:lnSpc>
              <a:spcBef>
                <a:spcPct val="50000"/>
              </a:spcBef>
              <a:spcAft>
                <a:spcPct val="0"/>
              </a:spcAft>
              <a:buClr>
                <a:srgbClr val="005295"/>
              </a:buClr>
              <a:buSzPct val="75000"/>
              <a:buFont typeface="Wingdings" pitchFamily="2" charset="2"/>
              <a:buNone/>
              <a:tabLst/>
              <a:defRPr/>
            </a:pPr>
            <a:r>
              <a:rPr kumimoji="0" lang="en-US" sz="1200" b="0" i="0" u="none" strike="noStrike" kern="0" cap="none" spc="0" normalizeH="0" baseline="0" noProof="0" dirty="0" smtClean="0">
                <a:ln>
                  <a:noFill/>
                </a:ln>
                <a:solidFill>
                  <a:schemeClr val="tx1"/>
                </a:solidFill>
                <a:effectLst/>
                <a:uLnTx/>
                <a:uFillTx/>
                <a:latin typeface="Calibri" pitchFamily="34" charset="0"/>
                <a:ea typeface="+mn-ea"/>
                <a:cs typeface="Times New Roman" pitchFamily="18" charset="0"/>
              </a:rPr>
              <a:t>Kent Intermediate School District</a:t>
            </a:r>
          </a:p>
          <a:p>
            <a:pPr marL="347663" lvl="0" indent="-347663" algn="ctr" eaLnBrk="0" hangingPunct="0">
              <a:spcBef>
                <a:spcPct val="50000"/>
              </a:spcBef>
              <a:buClr>
                <a:srgbClr val="005295"/>
              </a:buClr>
              <a:buSzPct val="75000"/>
              <a:defRPr/>
            </a:pPr>
            <a:r>
              <a:rPr lang="en-US" sz="1200" kern="0" dirty="0" smtClean="0">
                <a:latin typeface="Calibri" pitchFamily="34" charset="0"/>
                <a:cs typeface="Times New Roman" pitchFamily="18" charset="0"/>
              </a:rPr>
              <a:t>Lakeshore Public Schools</a:t>
            </a:r>
          </a:p>
          <a:p>
            <a:pPr marL="347663" lvl="0" indent="-347663" algn="ctr" eaLnBrk="0" hangingPunct="0">
              <a:spcBef>
                <a:spcPct val="50000"/>
              </a:spcBef>
              <a:buClr>
                <a:srgbClr val="005295"/>
              </a:buClr>
              <a:buSzPct val="75000"/>
              <a:defRPr/>
            </a:pPr>
            <a:r>
              <a:rPr lang="en-US" sz="1200" kern="0" dirty="0" smtClean="0">
                <a:latin typeface="Calibri" pitchFamily="34" charset="0"/>
                <a:cs typeface="Times New Roman" pitchFamily="18" charset="0"/>
              </a:rPr>
              <a:t>Lowell Public Schools </a:t>
            </a:r>
          </a:p>
          <a:p>
            <a:pPr marL="347663" marR="0" lvl="0" indent="-347663" algn="ctr" defTabSz="914400" rtl="0" eaLnBrk="0" fontAlgn="base" latinLnBrk="0" hangingPunct="0">
              <a:lnSpc>
                <a:spcPct val="100000"/>
              </a:lnSpc>
              <a:spcBef>
                <a:spcPct val="50000"/>
              </a:spcBef>
              <a:spcAft>
                <a:spcPct val="0"/>
              </a:spcAft>
              <a:buClr>
                <a:srgbClr val="005295"/>
              </a:buClr>
              <a:buSzPct val="75000"/>
              <a:buFont typeface="Wingdings" pitchFamily="2" charset="2"/>
              <a:buNone/>
              <a:tabLst/>
              <a:defRPr/>
            </a:pPr>
            <a:endParaRPr kumimoji="0" lang="en-US" sz="1200" b="0" i="0" u="none" strike="noStrike" kern="0" cap="none" spc="0" normalizeH="0" baseline="0" noProof="0" dirty="0" smtClean="0">
              <a:ln>
                <a:noFill/>
              </a:ln>
              <a:solidFill>
                <a:schemeClr val="tx1"/>
              </a:solidFill>
              <a:effectLst/>
              <a:uLnTx/>
              <a:uFillTx/>
              <a:latin typeface="Calibri" pitchFamily="34" charset="0"/>
              <a:ea typeface="+mn-ea"/>
              <a:cs typeface="Times New Roman" pitchFamily="18" charset="0"/>
            </a:endParaRPr>
          </a:p>
        </p:txBody>
      </p:sp>
      <p:sp>
        <p:nvSpPr>
          <p:cNvPr id="5" name="Rectangle 4"/>
          <p:cNvSpPr/>
          <p:nvPr/>
        </p:nvSpPr>
        <p:spPr>
          <a:xfrm>
            <a:off x="6324600" y="1760815"/>
            <a:ext cx="2438400" cy="4154984"/>
          </a:xfrm>
          <a:prstGeom prst="rect">
            <a:avLst/>
          </a:prstGeom>
        </p:spPr>
        <p:txBody>
          <a:bodyPr wrap="square">
            <a:spAutoFit/>
          </a:bodyPr>
          <a:lstStyle/>
          <a:p>
            <a:pPr marL="347663" indent="-347663" algn="ctr" eaLnBrk="0" hangingPunct="0">
              <a:spcBef>
                <a:spcPct val="50000"/>
              </a:spcBef>
              <a:buClr>
                <a:srgbClr val="005295"/>
              </a:buClr>
              <a:buSzPct val="75000"/>
              <a:defRPr/>
            </a:pPr>
            <a:r>
              <a:rPr lang="en-US" sz="1200" kern="0" dirty="0" smtClean="0">
                <a:latin typeface="Calibri" pitchFamily="34" charset="0"/>
                <a:cs typeface="Times New Roman" pitchFamily="18" charset="0"/>
              </a:rPr>
              <a:t>Montcalm ISD </a:t>
            </a:r>
          </a:p>
          <a:p>
            <a:pPr marL="347663" lvl="0" indent="-347663" algn="ctr" eaLnBrk="0" hangingPunct="0">
              <a:spcBef>
                <a:spcPct val="50000"/>
              </a:spcBef>
              <a:buClr>
                <a:srgbClr val="005295"/>
              </a:buClr>
              <a:buSzPct val="75000"/>
              <a:defRPr/>
            </a:pPr>
            <a:r>
              <a:rPr lang="en-US" sz="1200" kern="0" dirty="0" smtClean="0">
                <a:latin typeface="Calibri" pitchFamily="34" charset="0"/>
                <a:cs typeface="Times New Roman" pitchFamily="18" charset="0"/>
              </a:rPr>
              <a:t>Muskegon Reeths Puffer Schools</a:t>
            </a:r>
          </a:p>
          <a:p>
            <a:pPr marL="347663" lvl="0" indent="-347663" algn="ctr" eaLnBrk="0" hangingPunct="0">
              <a:spcBef>
                <a:spcPct val="50000"/>
              </a:spcBef>
              <a:buClr>
                <a:srgbClr val="005295"/>
              </a:buClr>
              <a:buSzPct val="75000"/>
              <a:defRPr/>
            </a:pPr>
            <a:r>
              <a:rPr lang="en-US" sz="1200" kern="0" dirty="0" smtClean="0">
                <a:latin typeface="Calibri" pitchFamily="34" charset="0"/>
                <a:cs typeface="Times New Roman" pitchFamily="18" charset="0"/>
              </a:rPr>
              <a:t>NEMCOG</a:t>
            </a:r>
          </a:p>
          <a:p>
            <a:pPr marL="347663" lvl="0" indent="-347663" algn="ctr" eaLnBrk="0" hangingPunct="0">
              <a:spcBef>
                <a:spcPct val="50000"/>
              </a:spcBef>
              <a:buClr>
                <a:srgbClr val="005295"/>
              </a:buClr>
              <a:buSzPct val="75000"/>
              <a:defRPr/>
            </a:pPr>
            <a:r>
              <a:rPr lang="en-US" sz="1200" kern="0" dirty="0" smtClean="0">
                <a:latin typeface="Calibri" pitchFamily="34" charset="0"/>
                <a:cs typeface="Times New Roman" pitchFamily="18" charset="0"/>
              </a:rPr>
              <a:t>Newaygo RESA</a:t>
            </a:r>
          </a:p>
          <a:p>
            <a:pPr marL="347663" lvl="0" indent="-347663" algn="ctr" eaLnBrk="0" hangingPunct="0">
              <a:spcBef>
                <a:spcPct val="50000"/>
              </a:spcBef>
              <a:buClr>
                <a:srgbClr val="005295"/>
              </a:buClr>
              <a:buSzPct val="75000"/>
              <a:defRPr/>
            </a:pPr>
            <a:r>
              <a:rPr lang="en-US" sz="1200" kern="0" dirty="0" err="1" smtClean="0">
                <a:latin typeface="Calibri" pitchFamily="34" charset="0"/>
                <a:cs typeface="Times New Roman" pitchFamily="18" charset="0"/>
              </a:rPr>
              <a:t>Northview</a:t>
            </a:r>
            <a:r>
              <a:rPr lang="en-US" sz="1200" kern="0" dirty="0" smtClean="0">
                <a:latin typeface="Calibri" pitchFamily="34" charset="0"/>
                <a:cs typeface="Times New Roman" pitchFamily="18" charset="0"/>
              </a:rPr>
              <a:t> Public Schools</a:t>
            </a:r>
          </a:p>
          <a:p>
            <a:pPr marL="347663" lvl="0" indent="-347663" algn="ctr" eaLnBrk="0" hangingPunct="0">
              <a:spcBef>
                <a:spcPct val="50000"/>
              </a:spcBef>
              <a:buClr>
                <a:srgbClr val="005295"/>
              </a:buClr>
              <a:buSzPct val="75000"/>
              <a:defRPr/>
            </a:pPr>
            <a:r>
              <a:rPr lang="en-US" sz="1200" kern="0" dirty="0" smtClean="0">
                <a:latin typeface="Calibri" pitchFamily="34" charset="0"/>
                <a:cs typeface="Times New Roman" pitchFamily="18" charset="0"/>
              </a:rPr>
              <a:t>Ottawa Area ISD</a:t>
            </a:r>
          </a:p>
          <a:p>
            <a:pPr marL="347663" lvl="0" indent="-347663" algn="ctr" eaLnBrk="0" hangingPunct="0">
              <a:spcBef>
                <a:spcPct val="50000"/>
              </a:spcBef>
              <a:buClr>
                <a:srgbClr val="005295"/>
              </a:buClr>
              <a:buSzPct val="75000"/>
              <a:defRPr/>
            </a:pPr>
            <a:r>
              <a:rPr lang="en-US" sz="1200" kern="0" dirty="0" smtClean="0">
                <a:latin typeface="Calibri" pitchFamily="34" charset="0"/>
                <a:cs typeface="Times New Roman" pitchFamily="18" charset="0"/>
              </a:rPr>
              <a:t>Rockford Public Schools</a:t>
            </a:r>
          </a:p>
          <a:p>
            <a:pPr marL="347663" lvl="0" indent="-347663" algn="ctr" eaLnBrk="0" hangingPunct="0">
              <a:spcBef>
                <a:spcPct val="50000"/>
              </a:spcBef>
              <a:buClr>
                <a:srgbClr val="005295"/>
              </a:buClr>
              <a:buSzPct val="75000"/>
              <a:defRPr/>
            </a:pPr>
            <a:r>
              <a:rPr lang="en-US" sz="1200" kern="0" dirty="0" smtClean="0">
                <a:latin typeface="Calibri" pitchFamily="34" charset="0"/>
                <a:cs typeface="Times New Roman" pitchFamily="18" charset="0"/>
              </a:rPr>
              <a:t>South Haven Area Schools</a:t>
            </a:r>
          </a:p>
          <a:p>
            <a:pPr marL="347663" lvl="0" indent="-347663" algn="ctr" eaLnBrk="0" hangingPunct="0">
              <a:spcBef>
                <a:spcPct val="50000"/>
              </a:spcBef>
              <a:buClr>
                <a:srgbClr val="005295"/>
              </a:buClr>
              <a:buSzPct val="75000"/>
              <a:defRPr/>
            </a:pPr>
            <a:r>
              <a:rPr lang="en-US" sz="1200" kern="0" dirty="0" smtClean="0">
                <a:latin typeface="Calibri" pitchFamily="34" charset="0"/>
                <a:cs typeface="Times New Roman" pitchFamily="18" charset="0"/>
              </a:rPr>
              <a:t>Thornapple Kellogg Public Schools</a:t>
            </a:r>
          </a:p>
          <a:p>
            <a:pPr marL="347663" lvl="0" indent="-347663" algn="ctr" eaLnBrk="0" hangingPunct="0">
              <a:spcBef>
                <a:spcPct val="50000"/>
              </a:spcBef>
              <a:buClr>
                <a:srgbClr val="005295"/>
              </a:buClr>
              <a:buSzPct val="75000"/>
              <a:defRPr/>
            </a:pPr>
            <a:r>
              <a:rPr lang="en-US" sz="1200" kern="0" dirty="0" smtClean="0">
                <a:latin typeface="Calibri" pitchFamily="34" charset="0"/>
                <a:cs typeface="Times New Roman" pitchFamily="18" charset="0"/>
              </a:rPr>
              <a:t>Van Buren ISD</a:t>
            </a:r>
          </a:p>
          <a:p>
            <a:pPr marL="347663" lvl="0" indent="-347663" algn="ctr" eaLnBrk="0" hangingPunct="0">
              <a:spcBef>
                <a:spcPct val="50000"/>
              </a:spcBef>
              <a:buClr>
                <a:srgbClr val="005295"/>
              </a:buClr>
              <a:buSzPct val="75000"/>
              <a:defRPr/>
            </a:pPr>
            <a:r>
              <a:rPr lang="en-US" sz="1200" kern="0" dirty="0" smtClean="0">
                <a:latin typeface="Calibri" pitchFamily="34" charset="0"/>
                <a:cs typeface="Times New Roman" pitchFamily="18" charset="0"/>
              </a:rPr>
              <a:t>Village of Spring Lake</a:t>
            </a:r>
          </a:p>
          <a:p>
            <a:pPr marL="347663" lvl="0" indent="-347663" algn="ctr" eaLnBrk="0" hangingPunct="0">
              <a:spcBef>
                <a:spcPct val="50000"/>
              </a:spcBef>
              <a:buClr>
                <a:srgbClr val="005295"/>
              </a:buClr>
              <a:buSzPct val="75000"/>
              <a:defRPr/>
            </a:pPr>
            <a:r>
              <a:rPr lang="en-US" sz="1200" kern="0" dirty="0" smtClean="0">
                <a:latin typeface="Calibri" pitchFamily="34" charset="0"/>
                <a:cs typeface="Times New Roman" pitchFamily="18" charset="0"/>
              </a:rPr>
              <a:t>Vicksburg Community Schools</a:t>
            </a:r>
          </a:p>
          <a:p>
            <a:pPr marL="347663" lvl="0" indent="-347663" algn="ctr" eaLnBrk="0" hangingPunct="0">
              <a:spcBef>
                <a:spcPct val="50000"/>
              </a:spcBef>
              <a:buClr>
                <a:srgbClr val="005295"/>
              </a:buClr>
              <a:buSzPct val="75000"/>
              <a:defRPr/>
            </a:pPr>
            <a:r>
              <a:rPr lang="en-US" sz="1200" kern="0" dirty="0" smtClean="0">
                <a:latin typeface="Calibri" pitchFamily="34" charset="0"/>
                <a:cs typeface="Times New Roman" pitchFamily="18" charset="0"/>
              </a:rPr>
              <a:t>Wayland Community Schools</a:t>
            </a:r>
          </a:p>
          <a:p>
            <a:pPr marL="347663" lvl="0" indent="-347663" algn="ctr" eaLnBrk="0" hangingPunct="0">
              <a:spcBef>
                <a:spcPct val="50000"/>
              </a:spcBef>
              <a:buClr>
                <a:srgbClr val="005295"/>
              </a:buClr>
              <a:buSzPct val="75000"/>
              <a:defRPr/>
            </a:pPr>
            <a:r>
              <a:rPr lang="en-US" sz="1200" kern="0" dirty="0" smtClean="0">
                <a:latin typeface="Calibri" pitchFamily="34" charset="0"/>
                <a:cs typeface="Times New Roman" pitchFamily="18" charset="0"/>
              </a:rPr>
              <a:t>West Ottawa Public Schools </a:t>
            </a:r>
          </a:p>
          <a:p>
            <a:pPr marL="347663" lvl="0" indent="-347663" algn="ctr" eaLnBrk="0" hangingPunct="0">
              <a:spcBef>
                <a:spcPct val="50000"/>
              </a:spcBef>
              <a:buClr>
                <a:srgbClr val="005295"/>
              </a:buClr>
              <a:buSzPct val="75000"/>
              <a:defRPr/>
            </a:pPr>
            <a:r>
              <a:rPr lang="en-US" sz="1200" kern="0" dirty="0" smtClean="0">
                <a:latin typeface="Calibri" pitchFamily="34" charset="0"/>
                <a:cs typeface="Times New Roman" pitchFamily="18" charset="0"/>
              </a:rPr>
              <a:t>Wyoming Public Schools</a:t>
            </a:r>
            <a:endParaRPr lang="en-US" sz="1200" kern="0" dirty="0">
              <a:latin typeface="Calibri" pitchFamily="34" charset="0"/>
              <a:cs typeface="Times New Roman" pitchFamily="18" charset="0"/>
            </a:endParaRPr>
          </a:p>
        </p:txBody>
      </p:sp>
      <p:sp>
        <p:nvSpPr>
          <p:cNvPr id="6" name="TextBox 5"/>
          <p:cNvSpPr txBox="1"/>
          <p:nvPr/>
        </p:nvSpPr>
        <p:spPr>
          <a:xfrm>
            <a:off x="2438400" y="1143000"/>
            <a:ext cx="4953000" cy="369332"/>
          </a:xfrm>
          <a:prstGeom prst="rect">
            <a:avLst/>
          </a:prstGeom>
          <a:noFill/>
        </p:spPr>
        <p:txBody>
          <a:bodyPr wrap="square" rtlCol="0">
            <a:spAutoFit/>
          </a:bodyPr>
          <a:lstStyle/>
          <a:p>
            <a:r>
              <a:rPr lang="en-US" dirty="0" smtClean="0"/>
              <a:t>WMHIP has 46 members including:</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solidFill>
                  <a:schemeClr val="tx1"/>
                </a:solidFill>
              </a:rPr>
              <a:t>WMHIP Overview</a:t>
            </a:r>
            <a:endParaRPr lang="en-US" sz="3200" dirty="0">
              <a:solidFill>
                <a:schemeClr val="tx1"/>
              </a:solidFill>
            </a:endParaRPr>
          </a:p>
        </p:txBody>
      </p:sp>
      <p:sp>
        <p:nvSpPr>
          <p:cNvPr id="4" name="Slide Number Placeholder 3"/>
          <p:cNvSpPr>
            <a:spLocks noGrp="1"/>
          </p:cNvSpPr>
          <p:nvPr>
            <p:ph type="sldNum" sz="quarter" idx="10"/>
          </p:nvPr>
        </p:nvSpPr>
        <p:spPr/>
        <p:txBody>
          <a:bodyPr/>
          <a:lstStyle/>
          <a:p>
            <a:pPr>
              <a:defRPr/>
            </a:pPr>
            <a:fld id="{BA4B3FE4-79DE-4C2C-ACE7-8B4D1DEB1D0C}" type="slidenum">
              <a:rPr lang="en-US" smtClean="0"/>
              <a:pPr>
                <a:defRPr/>
              </a:pPr>
              <a:t>4</a:t>
            </a:fld>
            <a:endParaRPr lang="en-US" dirty="0"/>
          </a:p>
        </p:txBody>
      </p:sp>
      <p:sp>
        <p:nvSpPr>
          <p:cNvPr id="5" name="TextBox 4"/>
          <p:cNvSpPr txBox="1"/>
          <p:nvPr/>
        </p:nvSpPr>
        <p:spPr>
          <a:xfrm>
            <a:off x="457200" y="1447800"/>
            <a:ext cx="8153400" cy="5712333"/>
          </a:xfrm>
          <a:prstGeom prst="rect">
            <a:avLst/>
          </a:prstGeom>
          <a:noFill/>
        </p:spPr>
        <p:txBody>
          <a:bodyPr wrap="square" rtlCol="0">
            <a:spAutoFit/>
          </a:bodyPr>
          <a:lstStyle/>
          <a:p>
            <a:pPr marL="342900" indent="-342900">
              <a:spcBef>
                <a:spcPct val="20000"/>
              </a:spcBef>
              <a:buClr>
                <a:srgbClr val="005295"/>
              </a:buClr>
              <a:buFont typeface="Arial" charset="0"/>
              <a:buChar char="•"/>
            </a:pPr>
            <a:r>
              <a:rPr lang="en-US" sz="2800" dirty="0" smtClean="0">
                <a:latin typeface="+mj-lt"/>
                <a:cs typeface="Times New Roman" pitchFamily="18" charset="0"/>
              </a:rPr>
              <a:t>PA 106 Public Employer Pool Plan (PEPP)</a:t>
            </a:r>
          </a:p>
          <a:p>
            <a:pPr marL="342900" indent="-342900">
              <a:spcBef>
                <a:spcPct val="20000"/>
              </a:spcBef>
              <a:buClr>
                <a:srgbClr val="005295"/>
              </a:buClr>
              <a:buFont typeface="Arial" charset="0"/>
              <a:buChar char="•"/>
            </a:pPr>
            <a:r>
              <a:rPr lang="en-US" sz="2800" dirty="0" smtClean="0">
                <a:latin typeface="+mj-lt"/>
                <a:cs typeface="Times New Roman" pitchFamily="18" charset="0"/>
              </a:rPr>
              <a:t>Owned by the Public Entities Membership</a:t>
            </a:r>
          </a:p>
          <a:p>
            <a:pPr marL="342900" indent="-342900">
              <a:spcBef>
                <a:spcPct val="20000"/>
              </a:spcBef>
              <a:buClr>
                <a:srgbClr val="005295"/>
              </a:buClr>
              <a:buFont typeface="Arial" charset="0"/>
              <a:buChar char="•"/>
            </a:pPr>
            <a:r>
              <a:rPr lang="en-US" sz="2800" dirty="0" smtClean="0">
                <a:latin typeface="+mj-lt"/>
                <a:cs typeface="Times New Roman" pitchFamily="18" charset="0"/>
              </a:rPr>
              <a:t>Opportunity for Consumerism Through Plan Choice, Transparency and Wellness </a:t>
            </a:r>
          </a:p>
          <a:p>
            <a:pPr marL="342900" indent="-342900">
              <a:spcBef>
                <a:spcPct val="20000"/>
              </a:spcBef>
              <a:buClr>
                <a:srgbClr val="005295"/>
              </a:buClr>
              <a:buFont typeface="Arial" charset="0"/>
              <a:buChar char="•"/>
            </a:pPr>
            <a:r>
              <a:rPr lang="en-US" sz="2800" dirty="0" smtClean="0">
                <a:latin typeface="+mj-lt"/>
                <a:cs typeface="Times New Roman" pitchFamily="18" charset="0"/>
              </a:rPr>
              <a:t>Fully Reserved Self Funded Plan</a:t>
            </a:r>
          </a:p>
          <a:p>
            <a:pPr marL="342900" indent="-342900">
              <a:spcBef>
                <a:spcPct val="20000"/>
              </a:spcBef>
              <a:buClr>
                <a:srgbClr val="005295"/>
              </a:buClr>
              <a:buFont typeface="Arial" charset="0"/>
              <a:buChar char="•"/>
            </a:pPr>
            <a:r>
              <a:rPr lang="en-US" sz="2800" dirty="0" smtClean="0">
                <a:latin typeface="+mj-lt"/>
                <a:cs typeface="Times New Roman" pitchFamily="18" charset="0"/>
              </a:rPr>
              <a:t>Development of Medical Plans and Flexible Offerings</a:t>
            </a:r>
          </a:p>
          <a:p>
            <a:pPr marL="342900" indent="-342900">
              <a:spcBef>
                <a:spcPct val="20000"/>
              </a:spcBef>
              <a:buClr>
                <a:srgbClr val="005295"/>
              </a:buClr>
              <a:buFont typeface="Arial" charset="0"/>
              <a:buChar char="•"/>
            </a:pPr>
            <a:r>
              <a:rPr lang="en-US" sz="2800" dirty="0" smtClean="0">
                <a:latin typeface="+mj-lt"/>
                <a:cs typeface="Times New Roman" pitchFamily="18" charset="0"/>
              </a:rPr>
              <a:t>Governed by Board Adopted By-laws</a:t>
            </a:r>
          </a:p>
          <a:p>
            <a:pPr marL="342900" indent="-342900">
              <a:spcBef>
                <a:spcPct val="20000"/>
              </a:spcBef>
              <a:buClr>
                <a:srgbClr val="005295"/>
              </a:buClr>
              <a:buFont typeface="Arial" charset="0"/>
              <a:buChar char="•"/>
            </a:pPr>
            <a:r>
              <a:rPr lang="en-US" sz="2800" dirty="0" smtClean="0">
                <a:latin typeface="+mj-lt"/>
                <a:cs typeface="Times New Roman" pitchFamily="18" charset="0"/>
              </a:rPr>
              <a:t>Claims administered by Blue Cross Blue Shield of Michigan</a:t>
            </a:r>
          </a:p>
          <a:p>
            <a:pPr marL="342900" indent="-342900">
              <a:spcBef>
                <a:spcPct val="20000"/>
              </a:spcBef>
              <a:buClr>
                <a:srgbClr val="005295"/>
              </a:buClr>
              <a:buFont typeface="Arial" charset="0"/>
              <a:buChar char="•"/>
            </a:pPr>
            <a:endParaRPr lang="en-US" sz="2800" dirty="0" smtClean="0">
              <a:latin typeface="+mj-lt"/>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pPr algn="ctr"/>
            <a:r>
              <a:rPr lang="en-US" dirty="0" smtClean="0"/>
              <a:t>How Will The Change To WMHIP Impact You?</a:t>
            </a:r>
            <a:br>
              <a:rPr lang="en-US" dirty="0" smtClean="0"/>
            </a:br>
            <a:endParaRPr lang="en-US" dirty="0"/>
          </a:p>
        </p:txBody>
      </p:sp>
      <p:sp>
        <p:nvSpPr>
          <p:cNvPr id="3" name="Text Placeholder 2"/>
          <p:cNvSpPr>
            <a:spLocks noGrp="1"/>
          </p:cNvSpPr>
          <p:nvPr>
            <p:ph type="body" idx="1"/>
          </p:nvPr>
        </p:nvSpPr>
        <p:spPr>
          <a:xfrm>
            <a:off x="457200" y="1295400"/>
            <a:ext cx="4040188" cy="639762"/>
          </a:xfrm>
        </p:spPr>
        <p:txBody>
          <a:bodyPr/>
          <a:lstStyle/>
          <a:p>
            <a:r>
              <a:rPr lang="en-US" dirty="0" smtClean="0"/>
              <a:t>What stays the same:</a:t>
            </a:r>
            <a:endParaRPr lang="en-US" dirty="0"/>
          </a:p>
        </p:txBody>
      </p:sp>
      <p:sp>
        <p:nvSpPr>
          <p:cNvPr id="4" name="Content Placeholder 3"/>
          <p:cNvSpPr>
            <a:spLocks noGrp="1"/>
          </p:cNvSpPr>
          <p:nvPr>
            <p:ph sz="half" idx="2"/>
          </p:nvPr>
        </p:nvSpPr>
        <p:spPr>
          <a:xfrm>
            <a:off x="381000" y="2057400"/>
            <a:ext cx="4040188" cy="3951288"/>
          </a:xfrm>
        </p:spPr>
        <p:txBody>
          <a:bodyPr/>
          <a:lstStyle/>
          <a:p>
            <a:r>
              <a:rPr lang="en-US" dirty="0" smtClean="0"/>
              <a:t>BCBS Network</a:t>
            </a:r>
          </a:p>
          <a:p>
            <a:r>
              <a:rPr lang="en-US" dirty="0" smtClean="0"/>
              <a:t>BCBS Claims Administration</a:t>
            </a:r>
          </a:p>
          <a:p>
            <a:r>
              <a:rPr lang="en-US" dirty="0" smtClean="0"/>
              <a:t>Health Equity Account for your HSA (Your WMHIP plan may take 30-60 days to coordinate with your Health Equity Account, updated communication will come in the weeks to come)</a:t>
            </a:r>
          </a:p>
          <a:p>
            <a:endParaRPr lang="en-US" dirty="0"/>
          </a:p>
        </p:txBody>
      </p:sp>
      <p:sp>
        <p:nvSpPr>
          <p:cNvPr id="5" name="Text Placeholder 4"/>
          <p:cNvSpPr>
            <a:spLocks noGrp="1"/>
          </p:cNvSpPr>
          <p:nvPr>
            <p:ph type="body" sz="quarter" idx="3"/>
          </p:nvPr>
        </p:nvSpPr>
        <p:spPr>
          <a:xfrm>
            <a:off x="4648200" y="1295400"/>
            <a:ext cx="4041775" cy="639762"/>
          </a:xfrm>
        </p:spPr>
        <p:txBody>
          <a:bodyPr/>
          <a:lstStyle/>
          <a:p>
            <a:r>
              <a:rPr lang="en-US" dirty="0" smtClean="0"/>
              <a:t>What are some differences:</a:t>
            </a:r>
            <a:endParaRPr lang="en-US" dirty="0"/>
          </a:p>
        </p:txBody>
      </p:sp>
      <p:sp>
        <p:nvSpPr>
          <p:cNvPr id="6" name="Content Placeholder 5"/>
          <p:cNvSpPr>
            <a:spLocks noGrp="1"/>
          </p:cNvSpPr>
          <p:nvPr>
            <p:ph sz="quarter" idx="4"/>
          </p:nvPr>
        </p:nvSpPr>
        <p:spPr>
          <a:xfrm>
            <a:off x="4648200" y="1981200"/>
            <a:ext cx="4041775" cy="3951288"/>
          </a:xfrm>
        </p:spPr>
        <p:txBody>
          <a:bodyPr/>
          <a:lstStyle/>
          <a:p>
            <a:r>
              <a:rPr lang="en-US" dirty="0" smtClean="0"/>
              <a:t>Two Plan Options to Choose From</a:t>
            </a:r>
          </a:p>
          <a:p>
            <a:r>
              <a:rPr lang="en-US" dirty="0" smtClean="0"/>
              <a:t>HSA will change from Simply Blue to Flex Blue (minor plan enhancements)</a:t>
            </a:r>
          </a:p>
          <a:p>
            <a:r>
              <a:rPr lang="en-US" dirty="0" smtClean="0"/>
              <a:t>New WMHIP ID Card/Group Number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Plan Design Overview</a:t>
            </a:r>
            <a:endParaRPr lang="en-US" dirty="0"/>
          </a:p>
        </p:txBody>
      </p:sp>
      <p:graphicFrame>
        <p:nvGraphicFramePr>
          <p:cNvPr id="5" name="Table 4"/>
          <p:cNvGraphicFramePr>
            <a:graphicFrameLocks noGrp="1"/>
          </p:cNvGraphicFramePr>
          <p:nvPr/>
        </p:nvGraphicFramePr>
        <p:xfrm>
          <a:off x="685800" y="1295400"/>
          <a:ext cx="7848600" cy="4572000"/>
        </p:xfrm>
        <a:graphic>
          <a:graphicData uri="http://schemas.openxmlformats.org/drawingml/2006/table">
            <a:tbl>
              <a:tblPr firstRow="1" bandRow="1">
                <a:tableStyleId>{7DF18680-E054-41AD-8BC1-D1AEF772440D}</a:tableStyleId>
              </a:tblPr>
              <a:tblGrid>
                <a:gridCol w="4033308"/>
                <a:gridCol w="1962150"/>
                <a:gridCol w="1853142"/>
              </a:tblGrid>
              <a:tr h="386845">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800" b="1" dirty="0" smtClean="0">
                        <a:solidFill>
                          <a:schemeClr val="tx1"/>
                        </a:solidFill>
                      </a:endParaRPr>
                    </a:p>
                  </a:txBody>
                  <a:tcPr/>
                </a:tc>
                <a:tc>
                  <a:txBody>
                    <a:bodyPr/>
                    <a:lstStyle/>
                    <a:p>
                      <a:pPr marL="0" algn="ctr"/>
                      <a:r>
                        <a:rPr lang="en-US" sz="1600" b="1" dirty="0" smtClean="0">
                          <a:solidFill>
                            <a:schemeClr val="tx1"/>
                          </a:solidFill>
                        </a:rPr>
                        <a:t>Versatile PPO</a:t>
                      </a:r>
                      <a:endParaRPr lang="en-US" sz="1600" b="1" dirty="0">
                        <a:solidFill>
                          <a:schemeClr val="tx1"/>
                        </a:solidFill>
                      </a:endParaRPr>
                    </a:p>
                  </a:txBody>
                  <a:tcPr/>
                </a:tc>
                <a:tc>
                  <a:txBody>
                    <a:bodyPr/>
                    <a:lstStyle/>
                    <a:p>
                      <a:pPr marL="0" algn="ctr"/>
                      <a:r>
                        <a:rPr lang="en-US" sz="1600" b="1" dirty="0" smtClean="0">
                          <a:solidFill>
                            <a:schemeClr val="tx1"/>
                          </a:solidFill>
                        </a:rPr>
                        <a:t>H.S.A.</a:t>
                      </a:r>
                      <a:endParaRPr lang="en-US" sz="1600" b="1" dirty="0">
                        <a:solidFill>
                          <a:schemeClr val="tx1"/>
                        </a:solidFill>
                      </a:endParaRPr>
                    </a:p>
                  </a:txBody>
                  <a:tcPr/>
                </a:tc>
              </a:tr>
              <a:tr h="417666">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Plan Type</a:t>
                      </a:r>
                    </a:p>
                  </a:txBody>
                  <a:tcPr anchor="ctr"/>
                </a:tc>
                <a:tc>
                  <a:txBody>
                    <a:bodyPr/>
                    <a:lstStyle/>
                    <a:p>
                      <a:pPr marL="0" algn="ctr">
                        <a:buFont typeface="Wingdings" pitchFamily="2" charset="2"/>
                        <a:buNone/>
                      </a:pPr>
                      <a:r>
                        <a:rPr lang="en-US" sz="1000" dirty="0" smtClean="0"/>
                        <a:t>Community Blue PPO</a:t>
                      </a:r>
                    </a:p>
                  </a:txBody>
                  <a:tcPr anchor="ctr"/>
                </a:tc>
                <a:tc>
                  <a:txBody>
                    <a:bodyPr/>
                    <a:lstStyle/>
                    <a:p>
                      <a:pPr marL="0" algn="ctr">
                        <a:buFont typeface="Wingdings" pitchFamily="2" charset="2"/>
                        <a:buNone/>
                      </a:pPr>
                      <a:r>
                        <a:rPr lang="en-US" sz="1000" dirty="0" smtClean="0"/>
                        <a:t>Flex Blue 2 HSA</a:t>
                      </a:r>
                      <a:r>
                        <a:rPr lang="en-US" sz="1000" baseline="0" dirty="0" smtClean="0"/>
                        <a:t> </a:t>
                      </a:r>
                      <a:r>
                        <a:rPr lang="en-US" sz="1000" dirty="0" smtClean="0"/>
                        <a:t>PPO</a:t>
                      </a:r>
                    </a:p>
                  </a:txBody>
                  <a:tcPr anchor="ctr"/>
                </a:tc>
              </a:tr>
              <a:tr h="580267">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Co-Insurance </a:t>
                      </a:r>
                    </a:p>
                  </a:txBody>
                  <a:tcPr anchor="ctr"/>
                </a:tc>
                <a:tc>
                  <a:txBody>
                    <a:bodyPr/>
                    <a:lstStyle/>
                    <a:p>
                      <a:pPr marL="0" algn="ctr">
                        <a:buFont typeface="Wingdings" pitchFamily="2" charset="2"/>
                        <a:buNone/>
                      </a:pPr>
                      <a:r>
                        <a:rPr lang="en-US" sz="1000" dirty="0" smtClean="0"/>
                        <a:t>Covered 90% In Network, 70% Out</a:t>
                      </a:r>
                      <a:r>
                        <a:rPr lang="en-US" sz="1000" baseline="0" dirty="0" smtClean="0"/>
                        <a:t> of  Network after deductible</a:t>
                      </a:r>
                      <a:endParaRPr lang="en-US" sz="1000" dirty="0" smtClean="0"/>
                    </a:p>
                  </a:txBody>
                  <a:tcPr anchor="ctr"/>
                </a:tc>
                <a:tc>
                  <a:txBody>
                    <a:bodyPr/>
                    <a:lstStyle/>
                    <a:p>
                      <a:pPr marL="0" algn="ctr">
                        <a:buFont typeface="Wingdings" pitchFamily="2" charset="2"/>
                        <a:buNone/>
                      </a:pPr>
                      <a:r>
                        <a:rPr lang="en-US" sz="1000" dirty="0" smtClean="0"/>
                        <a:t>Covered 100% In Network, 80% Out</a:t>
                      </a:r>
                      <a:r>
                        <a:rPr lang="en-US" sz="1000" baseline="0" dirty="0" smtClean="0"/>
                        <a:t> of  Network after deductible</a:t>
                      </a:r>
                      <a:endParaRPr lang="en-US" sz="1000" dirty="0" smtClean="0"/>
                    </a:p>
                  </a:txBody>
                  <a:tcPr anchor="ctr"/>
                </a:tc>
              </a:tr>
              <a:tr h="741453">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Deductible</a:t>
                      </a:r>
                    </a:p>
                  </a:txBody>
                  <a:tcPr anchor="ctr"/>
                </a:tc>
                <a:tc>
                  <a:txBody>
                    <a:bodyPr/>
                    <a:lstStyle/>
                    <a:p>
                      <a:pPr marL="0" algn="ctr">
                        <a:buFont typeface="Wingdings" pitchFamily="2" charset="2"/>
                        <a:buNone/>
                      </a:pPr>
                      <a:r>
                        <a:rPr lang="en-US" sz="1000" dirty="0" smtClean="0"/>
                        <a:t>In Network - $250/$500</a:t>
                      </a:r>
                    </a:p>
                    <a:p>
                      <a:pPr marL="0" algn="ctr">
                        <a:buFont typeface="Wingdings" pitchFamily="2" charset="2"/>
                        <a:buNone/>
                      </a:pPr>
                      <a:r>
                        <a:rPr lang="en-US" sz="1000" dirty="0" smtClean="0"/>
                        <a:t>Out</a:t>
                      </a:r>
                      <a:r>
                        <a:rPr lang="en-US" sz="1000" baseline="0" dirty="0" smtClean="0"/>
                        <a:t> of Network - $500/$1,000</a:t>
                      </a:r>
                      <a:endParaRPr lang="en-US" sz="1000" dirty="0" smtClean="0"/>
                    </a:p>
                  </a:txBody>
                  <a:tcPr anchor="ctr"/>
                </a:tc>
                <a:tc>
                  <a:txBody>
                    <a:bodyPr/>
                    <a:lstStyle/>
                    <a:p>
                      <a:pPr marL="0" algn="ctr">
                        <a:buFont typeface="Wingdings" pitchFamily="2" charset="2"/>
                        <a:buNone/>
                      </a:pPr>
                      <a:r>
                        <a:rPr lang="en-US" sz="1000" dirty="0" smtClean="0"/>
                        <a:t>In Network - $1,250/$2,500</a:t>
                      </a:r>
                    </a:p>
                    <a:p>
                      <a:pPr marL="0" algn="ctr">
                        <a:buFont typeface="Wingdings" pitchFamily="2" charset="2"/>
                        <a:buNone/>
                      </a:pPr>
                      <a:r>
                        <a:rPr lang="en-US" sz="1000" dirty="0" smtClean="0"/>
                        <a:t>Out</a:t>
                      </a:r>
                      <a:r>
                        <a:rPr lang="en-US" sz="1000" baseline="0" dirty="0" smtClean="0"/>
                        <a:t> of Network - $2,500/$5,000</a:t>
                      </a:r>
                      <a:endParaRPr lang="en-US" sz="1000" dirty="0" smtClean="0"/>
                    </a:p>
                  </a:txBody>
                  <a:tcPr anchor="ctr"/>
                </a:tc>
              </a:tr>
              <a:tr h="419082">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In Network</a:t>
                      </a:r>
                      <a:r>
                        <a:rPr lang="en-US" sz="1200" b="1" baseline="0" dirty="0" smtClean="0">
                          <a:solidFill>
                            <a:schemeClr val="tx1"/>
                          </a:solidFill>
                        </a:rPr>
                        <a:t> </a:t>
                      </a:r>
                      <a:r>
                        <a:rPr lang="en-US" sz="1200" b="1" dirty="0" smtClean="0">
                          <a:solidFill>
                            <a:schemeClr val="tx1"/>
                          </a:solidFill>
                        </a:rPr>
                        <a:t>Out-of-Pocket</a:t>
                      </a:r>
                      <a:r>
                        <a:rPr lang="en-US" sz="1200" b="1" baseline="0" dirty="0" smtClean="0">
                          <a:solidFill>
                            <a:schemeClr val="tx1"/>
                          </a:solidFill>
                        </a:rPr>
                        <a:t> Maximum</a:t>
                      </a:r>
                      <a:endParaRPr lang="en-US" sz="1200" b="1" dirty="0" smtClean="0">
                        <a:solidFill>
                          <a:schemeClr val="tx1"/>
                        </a:solidFill>
                      </a:endParaRPr>
                    </a:p>
                  </a:txBody>
                  <a:tcPr anchor="ctr"/>
                </a:tc>
                <a:tc>
                  <a:txBody>
                    <a:bodyPr/>
                    <a:lstStyle/>
                    <a:p>
                      <a:pPr marL="0" algn="ctr">
                        <a:buFont typeface="Wingdings" pitchFamily="2" charset="2"/>
                        <a:buNone/>
                      </a:pPr>
                      <a:r>
                        <a:rPr lang="en-US" sz="1000" dirty="0" smtClean="0"/>
                        <a:t>$1,000/$2,000</a:t>
                      </a:r>
                    </a:p>
                  </a:txBody>
                  <a:tcPr anchor="ctr"/>
                </a:tc>
                <a:tc>
                  <a:txBody>
                    <a:bodyPr/>
                    <a:lstStyle/>
                    <a:p>
                      <a:pPr marL="0" algn="ctr">
                        <a:buFont typeface="Wingdings" pitchFamily="2" charset="2"/>
                        <a:buNone/>
                      </a:pPr>
                      <a:r>
                        <a:rPr lang="en-US" sz="1000" dirty="0" smtClean="0"/>
                        <a:t>$1,000/$2,000 (Rx copays)</a:t>
                      </a:r>
                    </a:p>
                  </a:txBody>
                  <a:tcPr anchor="ctr"/>
                </a:tc>
              </a:tr>
              <a:tr h="419082">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Emergency Room Copay</a:t>
                      </a:r>
                    </a:p>
                  </a:txBody>
                  <a:tcPr anchor="ctr"/>
                </a:tc>
                <a:tc>
                  <a:txBody>
                    <a:bodyPr/>
                    <a:lstStyle/>
                    <a:p>
                      <a:pPr marL="0" algn="ctr">
                        <a:buFont typeface="Wingdings" pitchFamily="2" charset="2"/>
                        <a:buNone/>
                      </a:pPr>
                      <a:r>
                        <a:rPr lang="en-US" sz="1000" dirty="0" smtClean="0"/>
                        <a:t>$25,</a:t>
                      </a:r>
                      <a:r>
                        <a:rPr lang="en-US" sz="1000" baseline="0" dirty="0" smtClean="0"/>
                        <a:t> then covered 90% after deductible</a:t>
                      </a:r>
                      <a:endParaRPr lang="en-US" sz="1000" dirty="0" smtClean="0"/>
                    </a:p>
                  </a:txBody>
                  <a:tcPr anchor="ctr"/>
                </a:tc>
                <a:tc>
                  <a:txBody>
                    <a:bodyPr/>
                    <a:lstStyle/>
                    <a:p>
                      <a:pPr marL="0" algn="ctr">
                        <a:buFont typeface="Wingdings" pitchFamily="2" charset="2"/>
                        <a:buNone/>
                      </a:pPr>
                      <a:r>
                        <a:rPr lang="en-US" sz="1000" dirty="0" smtClean="0"/>
                        <a:t>Covered</a:t>
                      </a:r>
                      <a:r>
                        <a:rPr lang="en-US" sz="1000" baseline="0" dirty="0" smtClean="0"/>
                        <a:t> 100% after deductible</a:t>
                      </a:r>
                      <a:endParaRPr lang="en-US" sz="1000" dirty="0" smtClean="0"/>
                    </a:p>
                  </a:txBody>
                  <a:tcPr anchor="ctr"/>
                </a:tc>
              </a:tr>
              <a:tr h="419082">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Office</a:t>
                      </a:r>
                      <a:r>
                        <a:rPr lang="en-US" sz="1200" b="1" baseline="0" dirty="0" smtClean="0">
                          <a:solidFill>
                            <a:schemeClr val="tx1"/>
                          </a:solidFill>
                        </a:rPr>
                        <a:t> Visit</a:t>
                      </a:r>
                      <a:endParaRPr lang="en-US" sz="1200" b="1" dirty="0" smtClean="0">
                        <a:solidFill>
                          <a:schemeClr val="tx1"/>
                        </a:solidFill>
                      </a:endParaRPr>
                    </a:p>
                  </a:txBody>
                  <a:tcPr anchor="ctr"/>
                </a:tc>
                <a:tc>
                  <a:txBody>
                    <a:bodyPr/>
                    <a:lstStyle/>
                    <a:p>
                      <a:pPr marL="0" algn="ctr"/>
                      <a:r>
                        <a:rPr lang="en-US" sz="1000" dirty="0" smtClean="0"/>
                        <a:t>$20 copay</a:t>
                      </a:r>
                      <a:endParaRPr lang="en-US" sz="1000" dirty="0"/>
                    </a:p>
                  </a:txBody>
                  <a:tcPr anchor="ctr"/>
                </a:tc>
                <a:tc>
                  <a:txBody>
                    <a:bodyPr/>
                    <a:lstStyle/>
                    <a:p>
                      <a:pPr marL="0" algn="ctr"/>
                      <a:r>
                        <a:rPr lang="en-US" sz="1000" dirty="0" smtClean="0"/>
                        <a:t>Covered 100% after</a:t>
                      </a:r>
                      <a:r>
                        <a:rPr lang="en-US" sz="1000" baseline="0" dirty="0" smtClean="0"/>
                        <a:t> deductible</a:t>
                      </a:r>
                      <a:endParaRPr lang="en-US" sz="1000" dirty="0"/>
                    </a:p>
                  </a:txBody>
                  <a:tcPr anchor="ctr"/>
                </a:tc>
              </a:tr>
              <a:tr h="580267">
                <a:tc>
                  <a:txBody>
                    <a:bodyPr/>
                    <a:lstStyle/>
                    <a:p>
                      <a:pPr marL="0" lvl="2" algn="ctr"/>
                      <a:r>
                        <a:rPr lang="en-US" sz="1200" b="1" dirty="0" smtClean="0">
                          <a:solidFill>
                            <a:schemeClr val="tx1"/>
                          </a:solidFill>
                        </a:rPr>
                        <a:t>In-Network Physical,</a:t>
                      </a:r>
                      <a:r>
                        <a:rPr lang="en-US" sz="1200" b="1" baseline="0" dirty="0" smtClean="0">
                          <a:solidFill>
                            <a:schemeClr val="tx1"/>
                          </a:solidFill>
                        </a:rPr>
                        <a:t> Speech, and Occupational Therapy</a:t>
                      </a:r>
                      <a:endParaRPr lang="en-US" sz="1200" b="1" dirty="0" smtClean="0">
                        <a:solidFill>
                          <a:schemeClr val="tx1"/>
                        </a:solidFill>
                      </a:endParaRPr>
                    </a:p>
                  </a:txBody>
                  <a:tcPr anchor="ctr"/>
                </a:tc>
                <a:tc>
                  <a:txBody>
                    <a:bodyPr/>
                    <a:lstStyle/>
                    <a:p>
                      <a:pPr marL="0" algn="ctr"/>
                      <a:r>
                        <a:rPr lang="en-US" sz="1000" dirty="0" smtClean="0"/>
                        <a:t>Covered 90% after</a:t>
                      </a:r>
                      <a:r>
                        <a:rPr lang="en-US" sz="1000" baseline="0" dirty="0" smtClean="0"/>
                        <a:t> deductible</a:t>
                      </a:r>
                      <a:r>
                        <a:rPr lang="en-US" sz="1000" dirty="0" smtClean="0"/>
                        <a:t> </a:t>
                      </a:r>
                    </a:p>
                    <a:p>
                      <a:pPr marL="0" algn="ctr"/>
                      <a:r>
                        <a:rPr lang="en-US" sz="1000" dirty="0" smtClean="0"/>
                        <a:t>(limited to 60 visits)</a:t>
                      </a:r>
                      <a:endParaRPr lang="en-US" sz="1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US" sz="1000" dirty="0" smtClean="0"/>
                        <a:t>Covered 100% after deductible (limited to 60 visits)</a:t>
                      </a:r>
                    </a:p>
                  </a:txBody>
                  <a:tcPr anchor="ctr"/>
                </a:tc>
              </a:tr>
              <a:tr h="304128">
                <a:tc>
                  <a:txBody>
                    <a:bodyPr/>
                    <a:lstStyle/>
                    <a:p>
                      <a:pPr marL="0" lvl="2" algn="ctr"/>
                      <a:r>
                        <a:rPr lang="en-US" sz="1200" b="1" dirty="0" smtClean="0">
                          <a:solidFill>
                            <a:schemeClr val="tx1"/>
                          </a:solidFill>
                        </a:rPr>
                        <a:t>Routine/Preventative Care </a:t>
                      </a:r>
                    </a:p>
                  </a:txBody>
                  <a:tcPr/>
                </a:tc>
                <a:tc>
                  <a:txBody>
                    <a:bodyPr/>
                    <a:lstStyle/>
                    <a:p>
                      <a:pPr marL="0" algn="ctr"/>
                      <a:r>
                        <a:rPr lang="en-US" sz="1000" dirty="0" smtClean="0"/>
                        <a:t>Covered at 100%, no</a:t>
                      </a:r>
                      <a:r>
                        <a:rPr lang="en-US" sz="1000" baseline="0" dirty="0" smtClean="0"/>
                        <a:t> deductible</a:t>
                      </a:r>
                      <a:endParaRPr lang="en-US" sz="1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Covered 100%, no deductible</a:t>
                      </a:r>
                    </a:p>
                  </a:txBody>
                  <a:tcPr anchor="ctr"/>
                </a:tc>
              </a:tr>
              <a:tr h="304128">
                <a:tc>
                  <a:txBody>
                    <a:bodyPr/>
                    <a:lstStyle/>
                    <a:p>
                      <a:pPr marL="0" lvl="2" algn="ctr"/>
                      <a:r>
                        <a:rPr lang="en-US" sz="1200" b="1" dirty="0" smtClean="0">
                          <a:solidFill>
                            <a:schemeClr val="tx1"/>
                          </a:solidFill>
                        </a:rPr>
                        <a:t>Drug Card</a:t>
                      </a:r>
                    </a:p>
                  </a:txBody>
                  <a:tcPr/>
                </a:tc>
                <a:tc>
                  <a:txBody>
                    <a:bodyPr/>
                    <a:lstStyle/>
                    <a:p>
                      <a:pPr marL="0" algn="ctr"/>
                      <a:r>
                        <a:rPr lang="en-US" sz="1000" dirty="0" smtClean="0"/>
                        <a:t>$10/$40</a:t>
                      </a:r>
                      <a:endParaRPr lang="en-US" sz="1000" dirty="0"/>
                    </a:p>
                  </a:txBody>
                  <a:tcPr anchor="ctr"/>
                </a:tc>
                <a:tc>
                  <a:txBody>
                    <a:bodyPr/>
                    <a:lstStyle/>
                    <a:p>
                      <a:pPr marL="0" algn="ctr"/>
                      <a:r>
                        <a:rPr lang="en-US" sz="1000" dirty="0" smtClean="0"/>
                        <a:t>$10/$40/$80 after deductible</a:t>
                      </a:r>
                      <a:endParaRPr lang="en-US" sz="1000" dirty="0"/>
                    </a:p>
                  </a:txBody>
                  <a:tcPr anchor="ct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t>2014 Medical Plan Financials </a:t>
            </a:r>
            <a:endParaRPr lang="en-US" sz="2800" dirty="0"/>
          </a:p>
        </p:txBody>
      </p:sp>
      <p:sp>
        <p:nvSpPr>
          <p:cNvPr id="3" name="Content Placeholder 2"/>
          <p:cNvSpPr>
            <a:spLocks noGrp="1"/>
          </p:cNvSpPr>
          <p:nvPr>
            <p:ph sz="half" idx="1"/>
          </p:nvPr>
        </p:nvSpPr>
        <p:spPr/>
        <p:txBody>
          <a:bodyPr/>
          <a:lstStyle/>
          <a:p>
            <a:r>
              <a:rPr lang="en-US" b="1" dirty="0" smtClean="0"/>
              <a:t>Versatile PPO Plan </a:t>
            </a:r>
          </a:p>
          <a:p>
            <a:pPr lvl="1"/>
            <a:r>
              <a:rPr lang="en-US" dirty="0" smtClean="0"/>
              <a:t>Monthly Employee Premium Contribution Levels:</a:t>
            </a:r>
          </a:p>
          <a:p>
            <a:pPr lvl="1"/>
            <a:endParaRPr lang="en-US" dirty="0" smtClean="0"/>
          </a:p>
          <a:p>
            <a:pPr lvl="1">
              <a:buNone/>
            </a:pPr>
            <a:r>
              <a:rPr lang="en-US" dirty="0" smtClean="0"/>
              <a:t>Single - $15.00</a:t>
            </a:r>
          </a:p>
          <a:p>
            <a:pPr lvl="1">
              <a:buNone/>
            </a:pPr>
            <a:r>
              <a:rPr lang="en-US" dirty="0" smtClean="0"/>
              <a:t>Two Person - $30.00</a:t>
            </a:r>
          </a:p>
          <a:p>
            <a:pPr lvl="1">
              <a:buNone/>
            </a:pPr>
            <a:r>
              <a:rPr lang="en-US" dirty="0" smtClean="0"/>
              <a:t>Family - $45.00</a:t>
            </a:r>
            <a:endParaRPr lang="en-US" dirty="0"/>
          </a:p>
        </p:txBody>
      </p:sp>
      <p:sp>
        <p:nvSpPr>
          <p:cNvPr id="4" name="Content Placeholder 3"/>
          <p:cNvSpPr>
            <a:spLocks noGrp="1"/>
          </p:cNvSpPr>
          <p:nvPr>
            <p:ph sz="half" idx="2"/>
          </p:nvPr>
        </p:nvSpPr>
        <p:spPr/>
        <p:txBody>
          <a:bodyPr/>
          <a:lstStyle/>
          <a:p>
            <a:r>
              <a:rPr lang="en-US" b="1" dirty="0" smtClean="0"/>
              <a:t>H.S.A. PPO Plan</a:t>
            </a:r>
          </a:p>
          <a:p>
            <a:pPr lvl="1"/>
            <a:r>
              <a:rPr lang="en-US" dirty="0" smtClean="0"/>
              <a:t>No Monthly Employee Premium Contribution</a:t>
            </a:r>
          </a:p>
          <a:p>
            <a:pPr lvl="1"/>
            <a:r>
              <a:rPr lang="en-US" dirty="0" smtClean="0"/>
              <a:t>KRESA will fund your HSA account the following amounts in January:</a:t>
            </a:r>
          </a:p>
          <a:p>
            <a:pPr lvl="1"/>
            <a:endParaRPr lang="en-US" dirty="0" smtClean="0"/>
          </a:p>
          <a:p>
            <a:pPr lvl="1">
              <a:buNone/>
            </a:pPr>
            <a:r>
              <a:rPr lang="en-US" dirty="0" smtClean="0"/>
              <a:t>Single - $250.00</a:t>
            </a:r>
          </a:p>
          <a:p>
            <a:pPr lvl="1">
              <a:buNone/>
            </a:pPr>
            <a:r>
              <a:rPr lang="en-US" dirty="0" smtClean="0"/>
              <a:t>Two Person - $500.00</a:t>
            </a:r>
          </a:p>
          <a:p>
            <a:pPr lvl="1">
              <a:buNone/>
            </a:pPr>
            <a:r>
              <a:rPr lang="en-US" dirty="0" smtClean="0"/>
              <a:t>Family- $500.00</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the Versatile PPO Plan Works</a:t>
            </a:r>
            <a:endParaRPr lang="en-US" dirty="0"/>
          </a:p>
        </p:txBody>
      </p:sp>
      <p:graphicFrame>
        <p:nvGraphicFramePr>
          <p:cNvPr id="4" name="Content Placeholder 6"/>
          <p:cNvGraphicFramePr>
            <a:graphicFrameLocks/>
          </p:cNvGraphicFramePr>
          <p:nvPr/>
        </p:nvGraphicFramePr>
        <p:xfrm>
          <a:off x="381000" y="13716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Versatile PPO Office Visit Claim Example</a:t>
            </a:r>
            <a:endParaRPr lang="en-US" dirty="0"/>
          </a:p>
        </p:txBody>
      </p:sp>
      <p:sp>
        <p:nvSpPr>
          <p:cNvPr id="3" name="Content Placeholder 2"/>
          <p:cNvSpPr>
            <a:spLocks noGrp="1"/>
          </p:cNvSpPr>
          <p:nvPr>
            <p:ph idx="1"/>
          </p:nvPr>
        </p:nvSpPr>
        <p:spPr/>
        <p:txBody>
          <a:bodyPr/>
          <a:lstStyle/>
          <a:p>
            <a:r>
              <a:rPr lang="en-US" dirty="0" smtClean="0"/>
              <a:t>“Sick” Physician Office Visit:</a:t>
            </a:r>
          </a:p>
          <a:p>
            <a:pPr lvl="1"/>
            <a:r>
              <a:rPr lang="en-US" dirty="0" smtClean="0"/>
              <a:t>$20 Copay – No deductible applies</a:t>
            </a:r>
          </a:p>
          <a:p>
            <a:pPr lvl="1"/>
            <a:r>
              <a:rPr lang="en-US" dirty="0" smtClean="0"/>
              <a:t>Generic Prescription - $10 copay – No deductible applies </a:t>
            </a:r>
          </a:p>
          <a:p>
            <a:pPr lvl="2">
              <a:buNone/>
            </a:pPr>
            <a:endParaRPr lang="en-US" dirty="0" smtClean="0"/>
          </a:p>
          <a:p>
            <a:pPr lvl="2">
              <a:buNone/>
            </a:pPr>
            <a:r>
              <a:rPr lang="en-US" dirty="0" smtClean="0"/>
              <a:t>If your doctor sent you for lab work , X-rays or additional tests outside the office, then the $250 deductible and 10% coinsurance would apply to those services.</a:t>
            </a:r>
          </a:p>
          <a:p>
            <a:pPr lvl="2"/>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PPP_S2003_TXT_Meshy">
  <a:themeElements>
    <a:clrScheme name="1_PPP_S2003_TXT_Meshy 13">
      <a:dk1>
        <a:srgbClr val="4D4D4D"/>
      </a:dk1>
      <a:lt1>
        <a:srgbClr val="FFFFFF"/>
      </a:lt1>
      <a:dk2>
        <a:srgbClr val="000000"/>
      </a:dk2>
      <a:lt2>
        <a:srgbClr val="808080"/>
      </a:lt2>
      <a:accent1>
        <a:srgbClr val="FDAE38"/>
      </a:accent1>
      <a:accent2>
        <a:srgbClr val="84ACDD"/>
      </a:accent2>
      <a:accent3>
        <a:srgbClr val="FFFFFF"/>
      </a:accent3>
      <a:accent4>
        <a:srgbClr val="404040"/>
      </a:accent4>
      <a:accent5>
        <a:srgbClr val="FED3AE"/>
      </a:accent5>
      <a:accent6>
        <a:srgbClr val="779BC8"/>
      </a:accent6>
      <a:hlink>
        <a:srgbClr val="336699"/>
      </a:hlink>
      <a:folHlink>
        <a:srgbClr val="B8C7D2"/>
      </a:folHlink>
    </a:clrScheme>
    <a:fontScheme name="1_PPP_S2003_TXT_Mesh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PP_S2003_TXT_Mesh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PPP_S2003_TXT_Mesh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PPP_S2003_TXT_Mesh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PPP_S2003_TXT_Mesh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PPP_S2003_TXT_Mesh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PPP_S2003_TXT_Mesh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PPP_S2003_TXT_Mesh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PPP_S2003_TXT_Meshy 8">
        <a:dk1>
          <a:srgbClr val="2B5681"/>
        </a:dk1>
        <a:lt1>
          <a:srgbClr val="FFFFFF"/>
        </a:lt1>
        <a:dk2>
          <a:srgbClr val="2B5681"/>
        </a:dk2>
        <a:lt2>
          <a:srgbClr val="808080"/>
        </a:lt2>
        <a:accent1>
          <a:srgbClr val="FF9933"/>
        </a:accent1>
        <a:accent2>
          <a:srgbClr val="D8FFB1"/>
        </a:accent2>
        <a:accent3>
          <a:srgbClr val="FFFFFF"/>
        </a:accent3>
        <a:accent4>
          <a:srgbClr val="23486D"/>
        </a:accent4>
        <a:accent5>
          <a:srgbClr val="FFCAAD"/>
        </a:accent5>
        <a:accent6>
          <a:srgbClr val="C4E7A0"/>
        </a:accent6>
        <a:hlink>
          <a:srgbClr val="FFCC66"/>
        </a:hlink>
        <a:folHlink>
          <a:srgbClr val="B2B2B2"/>
        </a:folHlink>
      </a:clrScheme>
      <a:clrMap bg1="lt1" tx1="dk1" bg2="lt2" tx2="dk2" accent1="accent1" accent2="accent2" accent3="accent3" accent4="accent4" accent5="accent5" accent6="accent6" hlink="hlink" folHlink="folHlink"/>
    </a:extraClrScheme>
    <a:extraClrScheme>
      <a:clrScheme name="1_PPP_S2003_TXT_Meshy 9">
        <a:dk1>
          <a:srgbClr val="214365"/>
        </a:dk1>
        <a:lt1>
          <a:srgbClr val="FFFFFF"/>
        </a:lt1>
        <a:dk2>
          <a:srgbClr val="2B5681"/>
        </a:dk2>
        <a:lt2>
          <a:srgbClr val="808080"/>
        </a:lt2>
        <a:accent1>
          <a:srgbClr val="FF9933"/>
        </a:accent1>
        <a:accent2>
          <a:srgbClr val="D8FFB1"/>
        </a:accent2>
        <a:accent3>
          <a:srgbClr val="FFFFFF"/>
        </a:accent3>
        <a:accent4>
          <a:srgbClr val="1B3855"/>
        </a:accent4>
        <a:accent5>
          <a:srgbClr val="FFCAAD"/>
        </a:accent5>
        <a:accent6>
          <a:srgbClr val="C4E7A0"/>
        </a:accent6>
        <a:hlink>
          <a:srgbClr val="FFCC66"/>
        </a:hlink>
        <a:folHlink>
          <a:srgbClr val="B2B2B2"/>
        </a:folHlink>
      </a:clrScheme>
      <a:clrMap bg1="lt1" tx1="dk1" bg2="lt2" tx2="dk2" accent1="accent1" accent2="accent2" accent3="accent3" accent4="accent4" accent5="accent5" accent6="accent6" hlink="hlink" folHlink="folHlink"/>
    </a:extraClrScheme>
    <a:extraClrScheme>
      <a:clrScheme name="1_PPP_S2003_TXT_Meshy 10">
        <a:dk1>
          <a:srgbClr val="214365"/>
        </a:dk1>
        <a:lt1>
          <a:srgbClr val="FFFFFF"/>
        </a:lt1>
        <a:dk2>
          <a:srgbClr val="3E1F59"/>
        </a:dk2>
        <a:lt2>
          <a:srgbClr val="808080"/>
        </a:lt2>
        <a:accent1>
          <a:srgbClr val="FF9933"/>
        </a:accent1>
        <a:accent2>
          <a:srgbClr val="D8FFB1"/>
        </a:accent2>
        <a:accent3>
          <a:srgbClr val="FFFFFF"/>
        </a:accent3>
        <a:accent4>
          <a:srgbClr val="1B3855"/>
        </a:accent4>
        <a:accent5>
          <a:srgbClr val="FFCAAD"/>
        </a:accent5>
        <a:accent6>
          <a:srgbClr val="C4E7A0"/>
        </a:accent6>
        <a:hlink>
          <a:srgbClr val="FFCC66"/>
        </a:hlink>
        <a:folHlink>
          <a:srgbClr val="CDB3E5"/>
        </a:folHlink>
      </a:clrScheme>
      <a:clrMap bg1="lt1" tx1="dk1" bg2="lt2" tx2="dk2" accent1="accent1" accent2="accent2" accent3="accent3" accent4="accent4" accent5="accent5" accent6="accent6" hlink="hlink" folHlink="folHlink"/>
    </a:extraClrScheme>
    <a:extraClrScheme>
      <a:clrScheme name="1_PPP_S2003_TXT_Meshy 11">
        <a:dk1>
          <a:srgbClr val="472870"/>
        </a:dk1>
        <a:lt1>
          <a:srgbClr val="FFFFFF"/>
        </a:lt1>
        <a:dk2>
          <a:srgbClr val="3E1F59"/>
        </a:dk2>
        <a:lt2>
          <a:srgbClr val="808080"/>
        </a:lt2>
        <a:accent1>
          <a:srgbClr val="FF9933"/>
        </a:accent1>
        <a:accent2>
          <a:srgbClr val="D8FFB1"/>
        </a:accent2>
        <a:accent3>
          <a:srgbClr val="FFFFFF"/>
        </a:accent3>
        <a:accent4>
          <a:srgbClr val="3B215F"/>
        </a:accent4>
        <a:accent5>
          <a:srgbClr val="FFCAAD"/>
        </a:accent5>
        <a:accent6>
          <a:srgbClr val="C4E7A0"/>
        </a:accent6>
        <a:hlink>
          <a:srgbClr val="FFCC66"/>
        </a:hlink>
        <a:folHlink>
          <a:srgbClr val="CDB3E5"/>
        </a:folHlink>
      </a:clrScheme>
      <a:clrMap bg1="lt1" tx1="dk1" bg2="lt2" tx2="dk2" accent1="accent1" accent2="accent2" accent3="accent3" accent4="accent4" accent5="accent5" accent6="accent6" hlink="hlink" folHlink="folHlink"/>
    </a:extraClrScheme>
    <a:extraClrScheme>
      <a:clrScheme name="1_PPP_S2003_TXT_Meshy 12">
        <a:dk1>
          <a:srgbClr val="472870"/>
        </a:dk1>
        <a:lt1>
          <a:srgbClr val="FFFFFF"/>
        </a:lt1>
        <a:dk2>
          <a:srgbClr val="3E1F59"/>
        </a:dk2>
        <a:lt2>
          <a:srgbClr val="808080"/>
        </a:lt2>
        <a:accent1>
          <a:srgbClr val="FF9933"/>
        </a:accent1>
        <a:accent2>
          <a:srgbClr val="D8FFB1"/>
        </a:accent2>
        <a:accent3>
          <a:srgbClr val="FFFFFF"/>
        </a:accent3>
        <a:accent4>
          <a:srgbClr val="3B215F"/>
        </a:accent4>
        <a:accent5>
          <a:srgbClr val="FFCAAD"/>
        </a:accent5>
        <a:accent6>
          <a:srgbClr val="C4E7A0"/>
        </a:accent6>
        <a:hlink>
          <a:srgbClr val="EAAF0F"/>
        </a:hlink>
        <a:folHlink>
          <a:srgbClr val="CDB3E5"/>
        </a:folHlink>
      </a:clrScheme>
      <a:clrMap bg1="lt1" tx1="dk1" bg2="lt2" tx2="dk2" accent1="accent1" accent2="accent2" accent3="accent3" accent4="accent4" accent5="accent5" accent6="accent6" hlink="hlink" folHlink="folHlink"/>
    </a:extraClrScheme>
    <a:extraClrScheme>
      <a:clrScheme name="1_PPP_S2003_TXT_Meshy 13">
        <a:dk1>
          <a:srgbClr val="4D4D4D"/>
        </a:dk1>
        <a:lt1>
          <a:srgbClr val="FFFFFF"/>
        </a:lt1>
        <a:dk2>
          <a:srgbClr val="000000"/>
        </a:dk2>
        <a:lt2>
          <a:srgbClr val="808080"/>
        </a:lt2>
        <a:accent1>
          <a:srgbClr val="FDAE38"/>
        </a:accent1>
        <a:accent2>
          <a:srgbClr val="84ACDD"/>
        </a:accent2>
        <a:accent3>
          <a:srgbClr val="FFFFFF"/>
        </a:accent3>
        <a:accent4>
          <a:srgbClr val="404040"/>
        </a:accent4>
        <a:accent5>
          <a:srgbClr val="FED3AE"/>
        </a:accent5>
        <a:accent6>
          <a:srgbClr val="779BC8"/>
        </a:accent6>
        <a:hlink>
          <a:srgbClr val="336699"/>
        </a:hlink>
        <a:folHlink>
          <a:srgbClr val="B8C7D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PP_S2003_TXT_Meshy">
  <a:themeElements>
    <a:clrScheme name="PPP_S2003_TXT_Meshy 13">
      <a:dk1>
        <a:srgbClr val="4D4D4D"/>
      </a:dk1>
      <a:lt1>
        <a:srgbClr val="FFFFFF"/>
      </a:lt1>
      <a:dk2>
        <a:srgbClr val="000000"/>
      </a:dk2>
      <a:lt2>
        <a:srgbClr val="808080"/>
      </a:lt2>
      <a:accent1>
        <a:srgbClr val="FDAE38"/>
      </a:accent1>
      <a:accent2>
        <a:srgbClr val="84ACDD"/>
      </a:accent2>
      <a:accent3>
        <a:srgbClr val="FFFFFF"/>
      </a:accent3>
      <a:accent4>
        <a:srgbClr val="404040"/>
      </a:accent4>
      <a:accent5>
        <a:srgbClr val="FED3AE"/>
      </a:accent5>
      <a:accent6>
        <a:srgbClr val="779BC8"/>
      </a:accent6>
      <a:hlink>
        <a:srgbClr val="336699"/>
      </a:hlink>
      <a:folHlink>
        <a:srgbClr val="B8C7D2"/>
      </a:folHlink>
    </a:clrScheme>
    <a:fontScheme name="PPP_S2003_TXT_Mesh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P_S2003_TXT_Mesh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S2003_TXT_Mesh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S2003_TXT_Mesh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S2003_TXT_Mesh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S2003_TXT_Mesh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S2003_TXT_Mesh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S2003_TXT_Mesh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PP_S2003_TXT_Meshy 8">
        <a:dk1>
          <a:srgbClr val="2B5681"/>
        </a:dk1>
        <a:lt1>
          <a:srgbClr val="FFFFFF"/>
        </a:lt1>
        <a:dk2>
          <a:srgbClr val="2B5681"/>
        </a:dk2>
        <a:lt2>
          <a:srgbClr val="808080"/>
        </a:lt2>
        <a:accent1>
          <a:srgbClr val="FF9933"/>
        </a:accent1>
        <a:accent2>
          <a:srgbClr val="D8FFB1"/>
        </a:accent2>
        <a:accent3>
          <a:srgbClr val="FFFFFF"/>
        </a:accent3>
        <a:accent4>
          <a:srgbClr val="23486D"/>
        </a:accent4>
        <a:accent5>
          <a:srgbClr val="FFCAAD"/>
        </a:accent5>
        <a:accent6>
          <a:srgbClr val="C4E7A0"/>
        </a:accent6>
        <a:hlink>
          <a:srgbClr val="FFCC66"/>
        </a:hlink>
        <a:folHlink>
          <a:srgbClr val="B2B2B2"/>
        </a:folHlink>
      </a:clrScheme>
      <a:clrMap bg1="lt1" tx1="dk1" bg2="lt2" tx2="dk2" accent1="accent1" accent2="accent2" accent3="accent3" accent4="accent4" accent5="accent5" accent6="accent6" hlink="hlink" folHlink="folHlink"/>
    </a:extraClrScheme>
    <a:extraClrScheme>
      <a:clrScheme name="PPP_S2003_TXT_Meshy 9">
        <a:dk1>
          <a:srgbClr val="214365"/>
        </a:dk1>
        <a:lt1>
          <a:srgbClr val="FFFFFF"/>
        </a:lt1>
        <a:dk2>
          <a:srgbClr val="2B5681"/>
        </a:dk2>
        <a:lt2>
          <a:srgbClr val="808080"/>
        </a:lt2>
        <a:accent1>
          <a:srgbClr val="FF9933"/>
        </a:accent1>
        <a:accent2>
          <a:srgbClr val="D8FFB1"/>
        </a:accent2>
        <a:accent3>
          <a:srgbClr val="FFFFFF"/>
        </a:accent3>
        <a:accent4>
          <a:srgbClr val="1B3855"/>
        </a:accent4>
        <a:accent5>
          <a:srgbClr val="FFCAAD"/>
        </a:accent5>
        <a:accent6>
          <a:srgbClr val="C4E7A0"/>
        </a:accent6>
        <a:hlink>
          <a:srgbClr val="FFCC66"/>
        </a:hlink>
        <a:folHlink>
          <a:srgbClr val="B2B2B2"/>
        </a:folHlink>
      </a:clrScheme>
      <a:clrMap bg1="lt1" tx1="dk1" bg2="lt2" tx2="dk2" accent1="accent1" accent2="accent2" accent3="accent3" accent4="accent4" accent5="accent5" accent6="accent6" hlink="hlink" folHlink="folHlink"/>
    </a:extraClrScheme>
    <a:extraClrScheme>
      <a:clrScheme name="PPP_S2003_TXT_Meshy 10">
        <a:dk1>
          <a:srgbClr val="214365"/>
        </a:dk1>
        <a:lt1>
          <a:srgbClr val="FFFFFF"/>
        </a:lt1>
        <a:dk2>
          <a:srgbClr val="3E1F59"/>
        </a:dk2>
        <a:lt2>
          <a:srgbClr val="808080"/>
        </a:lt2>
        <a:accent1>
          <a:srgbClr val="FF9933"/>
        </a:accent1>
        <a:accent2>
          <a:srgbClr val="D8FFB1"/>
        </a:accent2>
        <a:accent3>
          <a:srgbClr val="FFFFFF"/>
        </a:accent3>
        <a:accent4>
          <a:srgbClr val="1B3855"/>
        </a:accent4>
        <a:accent5>
          <a:srgbClr val="FFCAAD"/>
        </a:accent5>
        <a:accent6>
          <a:srgbClr val="C4E7A0"/>
        </a:accent6>
        <a:hlink>
          <a:srgbClr val="FFCC66"/>
        </a:hlink>
        <a:folHlink>
          <a:srgbClr val="CDB3E5"/>
        </a:folHlink>
      </a:clrScheme>
      <a:clrMap bg1="lt1" tx1="dk1" bg2="lt2" tx2="dk2" accent1="accent1" accent2="accent2" accent3="accent3" accent4="accent4" accent5="accent5" accent6="accent6" hlink="hlink" folHlink="folHlink"/>
    </a:extraClrScheme>
    <a:extraClrScheme>
      <a:clrScheme name="PPP_S2003_TXT_Meshy 11">
        <a:dk1>
          <a:srgbClr val="472870"/>
        </a:dk1>
        <a:lt1>
          <a:srgbClr val="FFFFFF"/>
        </a:lt1>
        <a:dk2>
          <a:srgbClr val="3E1F59"/>
        </a:dk2>
        <a:lt2>
          <a:srgbClr val="808080"/>
        </a:lt2>
        <a:accent1>
          <a:srgbClr val="FF9933"/>
        </a:accent1>
        <a:accent2>
          <a:srgbClr val="D8FFB1"/>
        </a:accent2>
        <a:accent3>
          <a:srgbClr val="FFFFFF"/>
        </a:accent3>
        <a:accent4>
          <a:srgbClr val="3B215F"/>
        </a:accent4>
        <a:accent5>
          <a:srgbClr val="FFCAAD"/>
        </a:accent5>
        <a:accent6>
          <a:srgbClr val="C4E7A0"/>
        </a:accent6>
        <a:hlink>
          <a:srgbClr val="FFCC66"/>
        </a:hlink>
        <a:folHlink>
          <a:srgbClr val="CDB3E5"/>
        </a:folHlink>
      </a:clrScheme>
      <a:clrMap bg1="lt1" tx1="dk1" bg2="lt2" tx2="dk2" accent1="accent1" accent2="accent2" accent3="accent3" accent4="accent4" accent5="accent5" accent6="accent6" hlink="hlink" folHlink="folHlink"/>
    </a:extraClrScheme>
    <a:extraClrScheme>
      <a:clrScheme name="PPP_S2003_TXT_Meshy 12">
        <a:dk1>
          <a:srgbClr val="472870"/>
        </a:dk1>
        <a:lt1>
          <a:srgbClr val="FFFFFF"/>
        </a:lt1>
        <a:dk2>
          <a:srgbClr val="3E1F59"/>
        </a:dk2>
        <a:lt2>
          <a:srgbClr val="808080"/>
        </a:lt2>
        <a:accent1>
          <a:srgbClr val="FF9933"/>
        </a:accent1>
        <a:accent2>
          <a:srgbClr val="D8FFB1"/>
        </a:accent2>
        <a:accent3>
          <a:srgbClr val="FFFFFF"/>
        </a:accent3>
        <a:accent4>
          <a:srgbClr val="3B215F"/>
        </a:accent4>
        <a:accent5>
          <a:srgbClr val="FFCAAD"/>
        </a:accent5>
        <a:accent6>
          <a:srgbClr val="C4E7A0"/>
        </a:accent6>
        <a:hlink>
          <a:srgbClr val="EAAF0F"/>
        </a:hlink>
        <a:folHlink>
          <a:srgbClr val="CDB3E5"/>
        </a:folHlink>
      </a:clrScheme>
      <a:clrMap bg1="lt1" tx1="dk1" bg2="lt2" tx2="dk2" accent1="accent1" accent2="accent2" accent3="accent3" accent4="accent4" accent5="accent5" accent6="accent6" hlink="hlink" folHlink="folHlink"/>
    </a:extraClrScheme>
    <a:extraClrScheme>
      <a:clrScheme name="PPP_S2003_TXT_Meshy 13">
        <a:dk1>
          <a:srgbClr val="4D4D4D"/>
        </a:dk1>
        <a:lt1>
          <a:srgbClr val="FFFFFF"/>
        </a:lt1>
        <a:dk2>
          <a:srgbClr val="000000"/>
        </a:dk2>
        <a:lt2>
          <a:srgbClr val="808080"/>
        </a:lt2>
        <a:accent1>
          <a:srgbClr val="FDAE38"/>
        </a:accent1>
        <a:accent2>
          <a:srgbClr val="84ACDD"/>
        </a:accent2>
        <a:accent3>
          <a:srgbClr val="FFFFFF"/>
        </a:accent3>
        <a:accent4>
          <a:srgbClr val="404040"/>
        </a:accent4>
        <a:accent5>
          <a:srgbClr val="FED3AE"/>
        </a:accent5>
        <a:accent6>
          <a:srgbClr val="779BC8"/>
        </a:accent6>
        <a:hlink>
          <a:srgbClr val="336699"/>
        </a:hlink>
        <a:folHlink>
          <a:srgbClr val="B8C7D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3920</TotalTime>
  <Words>2368</Words>
  <Application>Microsoft Office PowerPoint</Application>
  <PresentationFormat>On-screen Show (4:3)</PresentationFormat>
  <Paragraphs>325</Paragraphs>
  <Slides>26</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MS PGothic</vt:lpstr>
      <vt:lpstr>Arial</vt:lpstr>
      <vt:lpstr>Calibri</vt:lpstr>
      <vt:lpstr>Myriad Web</vt:lpstr>
      <vt:lpstr>Times New Roman</vt:lpstr>
      <vt:lpstr>Wingdings</vt:lpstr>
      <vt:lpstr>ヒラギノ角ゴ Pro W3</vt:lpstr>
      <vt:lpstr>1_PPP_S2003_TXT_Meshy</vt:lpstr>
      <vt:lpstr>PPP_S2003_TXT_Meshy</vt:lpstr>
      <vt:lpstr>PowerPoint Presentation</vt:lpstr>
      <vt:lpstr>KRESA Renewal Process</vt:lpstr>
      <vt:lpstr>Welcome to the Western Michigan Health Insurance Pool!</vt:lpstr>
      <vt:lpstr>WMHIP Overview</vt:lpstr>
      <vt:lpstr>How Will The Change To WMHIP Impact You? </vt:lpstr>
      <vt:lpstr>Plan Design Overview</vt:lpstr>
      <vt:lpstr>2014 Medical Plan Financials </vt:lpstr>
      <vt:lpstr>How the Versatile PPO Plan Works</vt:lpstr>
      <vt:lpstr>Versatile PPO Office Visit Claim Example</vt:lpstr>
      <vt:lpstr>Versatile PPO Large Claim Example</vt:lpstr>
      <vt:lpstr>Versatile PPO Benefit’s To Note</vt:lpstr>
      <vt:lpstr>Flex Blue (WMHIP) and Simply Blue (Current Plan) Key Benefit Differences </vt:lpstr>
      <vt:lpstr>How a High Deductible Health Plan (HDHP) Works</vt:lpstr>
      <vt:lpstr>How A Health Savings Account (HSA) Works </vt:lpstr>
      <vt:lpstr>How an HSA and HDHP Can Work Together Claim Example</vt:lpstr>
      <vt:lpstr>H.S.A IRS Annual Contribution Limits</vt:lpstr>
      <vt:lpstr>Who is NOT eligible for an HSA</vt:lpstr>
      <vt:lpstr>Lincoln Financial Group</vt:lpstr>
      <vt:lpstr>Employer Paid Life and Long Term Disability</vt:lpstr>
      <vt:lpstr>Employee Voluntary Coverage Options</vt:lpstr>
      <vt:lpstr>Accident Plan?</vt:lpstr>
      <vt:lpstr>HelpNet is here for you and your family.</vt:lpstr>
      <vt:lpstr>Wellness the Pool and KRESA</vt:lpstr>
      <vt:lpstr>Open Enrollment – Next Steps</vt:lpstr>
      <vt:lpstr>What needs to be COMPLETED?</vt:lpstr>
      <vt:lpstr>QUESTIONS AND ANSWERS</vt:lpstr>
    </vt:vector>
  </TitlesOfParts>
  <Company>The Rains Group,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JKRoginski</dc:creator>
  <cp:lastModifiedBy>Tom Zahrt</cp:lastModifiedBy>
  <cp:revision>290</cp:revision>
  <dcterms:created xsi:type="dcterms:W3CDTF">2008-05-01T18:27:55Z</dcterms:created>
  <dcterms:modified xsi:type="dcterms:W3CDTF">2013-11-04T21:07:15Z</dcterms:modified>
</cp:coreProperties>
</file>